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11"/>
  </p:notesMasterIdLst>
  <p:sldIdLst>
    <p:sldId id="309" r:id="rId2"/>
    <p:sldId id="274" r:id="rId3"/>
    <p:sldId id="315" r:id="rId4"/>
    <p:sldId id="310" r:id="rId5"/>
    <p:sldId id="316" r:id="rId6"/>
    <p:sldId id="311" r:id="rId7"/>
    <p:sldId id="312" r:id="rId8"/>
    <p:sldId id="301" r:id="rId9"/>
    <p:sldId id="30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5C23"/>
    <a:srgbClr val="9004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4577C2-FEC5-4B9B-A841-998DC7044515}" v="156" dt="2023-12-11T22:20:49.5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a L. Dulaney-Johnson" userId="b166da85-9485-423f-b95d-9451ccf80abf" providerId="ADAL" clId="{FC4577C2-FEC5-4B9B-A841-998DC7044515}"/>
    <pc:docChg chg="undo custSel addSld delSld modSld sldOrd modShowInfo">
      <pc:chgData name="Kristina L. Dulaney-Johnson" userId="b166da85-9485-423f-b95d-9451ccf80abf" providerId="ADAL" clId="{FC4577C2-FEC5-4B9B-A841-998DC7044515}" dt="2023-12-11T22:20:49.530" v="276"/>
      <pc:docMkLst>
        <pc:docMk/>
      </pc:docMkLst>
      <pc:sldChg chg="del">
        <pc:chgData name="Kristina L. Dulaney-Johnson" userId="b166da85-9485-423f-b95d-9451ccf80abf" providerId="ADAL" clId="{FC4577C2-FEC5-4B9B-A841-998DC7044515}" dt="2023-12-07T10:51:53.445" v="61" actId="47"/>
        <pc:sldMkLst>
          <pc:docMk/>
          <pc:sldMk cId="1861666311" sldId="273"/>
        </pc:sldMkLst>
      </pc:sldChg>
      <pc:sldChg chg="addSp delSp modSp mod ord modTransition setBg setClrOvrMap delDesignElem">
        <pc:chgData name="Kristina L. Dulaney-Johnson" userId="b166da85-9485-423f-b95d-9451ccf80abf" providerId="ADAL" clId="{FC4577C2-FEC5-4B9B-A841-998DC7044515}" dt="2023-12-11T22:19:18.773" v="181"/>
        <pc:sldMkLst>
          <pc:docMk/>
          <pc:sldMk cId="838782200" sldId="274"/>
        </pc:sldMkLst>
        <pc:spChg chg="add">
          <ac:chgData name="Kristina L. Dulaney-Johnson" userId="b166da85-9485-423f-b95d-9451ccf80abf" providerId="ADAL" clId="{FC4577C2-FEC5-4B9B-A841-998DC7044515}" dt="2023-12-10T19:17:59.040" v="97" actId="26606"/>
          <ac:spMkLst>
            <pc:docMk/>
            <pc:sldMk cId="838782200" sldId="274"/>
            <ac:spMk id="2" creationId="{F43D284E-4BBA-5570-29B1-797B395BC598}"/>
          </ac:spMkLst>
        </pc:spChg>
        <pc:spChg chg="add">
          <ac:chgData name="Kristina L. Dulaney-Johnson" userId="b166da85-9485-423f-b95d-9451ccf80abf" providerId="ADAL" clId="{FC4577C2-FEC5-4B9B-A841-998DC7044515}" dt="2023-12-10T19:17:59.040" v="97" actId="26606"/>
          <ac:spMkLst>
            <pc:docMk/>
            <pc:sldMk cId="838782200" sldId="274"/>
            <ac:spMk id="3" creationId="{68923265-18CB-8A12-9823-4DC1E8EF5B0D}"/>
          </ac:spMkLst>
        </pc:spChg>
        <pc:spChg chg="del mod replId">
          <ac:chgData name="Kristina L. Dulaney-Johnson" userId="b166da85-9485-423f-b95d-9451ccf80abf" providerId="ADAL" clId="{FC4577C2-FEC5-4B9B-A841-998DC7044515}" dt="2023-12-10T19:17:59.040" v="97" actId="26606"/>
          <ac:spMkLst>
            <pc:docMk/>
            <pc:sldMk cId="838782200" sldId="274"/>
            <ac:spMk id="7" creationId="{00000000-0000-0000-0000-000000000000}"/>
          </ac:spMkLst>
        </pc:spChg>
        <pc:spChg chg="del mod replId">
          <ac:chgData name="Kristina L. Dulaney-Johnson" userId="b166da85-9485-423f-b95d-9451ccf80abf" providerId="ADAL" clId="{FC4577C2-FEC5-4B9B-A841-998DC7044515}" dt="2023-12-10T19:17:59.040" v="97" actId="26606"/>
          <ac:spMkLst>
            <pc:docMk/>
            <pc:sldMk cId="838782200" sldId="274"/>
            <ac:spMk id="8" creationId="{00000000-0000-0000-0000-000000000000}"/>
          </ac:spMkLst>
        </pc:spChg>
        <pc:spChg chg="add">
          <ac:chgData name="Kristina L. Dulaney-Johnson" userId="b166da85-9485-423f-b95d-9451ccf80abf" providerId="ADAL" clId="{FC4577C2-FEC5-4B9B-A841-998DC7044515}" dt="2023-12-10T19:17:59.040" v="97" actId="26606"/>
          <ac:spMkLst>
            <pc:docMk/>
            <pc:sldMk cId="838782200" sldId="274"/>
            <ac:spMk id="10" creationId="{3FECAD23-900F-4F1B-A441-6A68749F88D4}"/>
          </ac:spMkLst>
        </pc:spChg>
        <pc:spChg chg="add">
          <ac:chgData name="Kristina L. Dulaney-Johnson" userId="b166da85-9485-423f-b95d-9451ccf80abf" providerId="ADAL" clId="{FC4577C2-FEC5-4B9B-A841-998DC7044515}" dt="2023-12-10T19:17:59.040" v="97" actId="26606"/>
          <ac:spMkLst>
            <pc:docMk/>
            <pc:sldMk cId="838782200" sldId="274"/>
            <ac:spMk id="14" creationId="{8A233090-6C39-4F59-8A0F-86F011A7EEEB}"/>
          </ac:spMkLst>
        </pc:spChg>
        <pc:spChg chg="add">
          <ac:chgData name="Kristina L. Dulaney-Johnson" userId="b166da85-9485-423f-b95d-9451ccf80abf" providerId="ADAL" clId="{FC4577C2-FEC5-4B9B-A841-998DC7044515}" dt="2023-12-10T19:17:59.040" v="97" actId="26606"/>
          <ac:spMkLst>
            <pc:docMk/>
            <pc:sldMk cId="838782200" sldId="274"/>
            <ac:spMk id="16" creationId="{484DCAA0-4BF1-4FB9-97BA-D6BA630419A0}"/>
          </ac:spMkLst>
        </pc:spChg>
        <pc:spChg chg="del">
          <ac:chgData name="Kristina L. Dulaney-Johnson" userId="b166da85-9485-423f-b95d-9451ccf80abf" providerId="ADAL" clId="{FC4577C2-FEC5-4B9B-A841-998DC7044515}" dt="2023-12-10T19:15:38.109" v="76"/>
          <ac:spMkLst>
            <pc:docMk/>
            <pc:sldMk cId="838782200" sldId="274"/>
            <ac:spMk id="24" creationId="{C7FA33FF-088D-4F16-95A2-2C64D353DEA8}"/>
          </ac:spMkLst>
        </pc:spChg>
        <pc:spChg chg="del">
          <ac:chgData name="Kristina L. Dulaney-Johnson" userId="b166da85-9485-423f-b95d-9451ccf80abf" providerId="ADAL" clId="{FC4577C2-FEC5-4B9B-A841-998DC7044515}" dt="2023-12-10T19:15:38.109" v="76"/>
          <ac:spMkLst>
            <pc:docMk/>
            <pc:sldMk cId="838782200" sldId="274"/>
            <ac:spMk id="26" creationId="{A376EFB1-01CF-419F-ABF1-2AF02BBFCBD1}"/>
          </ac:spMkLst>
        </pc:spChg>
        <pc:spChg chg="del">
          <ac:chgData name="Kristina L. Dulaney-Johnson" userId="b166da85-9485-423f-b95d-9451ccf80abf" providerId="ADAL" clId="{FC4577C2-FEC5-4B9B-A841-998DC7044515}" dt="2023-12-10T19:15:38.109" v="76"/>
          <ac:spMkLst>
            <pc:docMk/>
            <pc:sldMk cId="838782200" sldId="274"/>
            <ac:spMk id="28" creationId="{FF9DEA15-78BD-4750-AA18-B9F28A6D5AB8}"/>
          </ac:spMkLst>
        </pc:spChg>
        <pc:picChg chg="add">
          <ac:chgData name="Kristina L. Dulaney-Johnson" userId="b166da85-9485-423f-b95d-9451ccf80abf" providerId="ADAL" clId="{FC4577C2-FEC5-4B9B-A841-998DC7044515}" dt="2023-12-10T19:17:59.040" v="97" actId="26606"/>
          <ac:picMkLst>
            <pc:docMk/>
            <pc:sldMk cId="838782200" sldId="274"/>
            <ac:picMk id="5" creationId="{8CF25C5F-D18C-7ED6-59BE-4AC70B5C22D1}"/>
          </ac:picMkLst>
        </pc:picChg>
        <pc:picChg chg="del mod replId">
          <ac:chgData name="Kristina L. Dulaney-Johnson" userId="b166da85-9485-423f-b95d-9451ccf80abf" providerId="ADAL" clId="{FC4577C2-FEC5-4B9B-A841-998DC7044515}" dt="2023-12-10T19:17:59.040" v="97" actId="26606"/>
          <ac:picMkLst>
            <pc:docMk/>
            <pc:sldMk cId="838782200" sldId="274"/>
            <ac:picMk id="9" creationId="{00000000-0000-0000-0000-000000000000}"/>
          </ac:picMkLst>
        </pc:picChg>
        <pc:picChg chg="add">
          <ac:chgData name="Kristina L. Dulaney-Johnson" userId="b166da85-9485-423f-b95d-9451ccf80abf" providerId="ADAL" clId="{FC4577C2-FEC5-4B9B-A841-998DC7044515}" dt="2023-12-10T19:17:59.040" v="97" actId="26606"/>
          <ac:picMkLst>
            <pc:docMk/>
            <pc:sldMk cId="838782200" sldId="274"/>
            <ac:picMk id="12" creationId="{57943801-CAEC-4F98-9332-2A4D9128463E}"/>
          </ac:picMkLst>
        </pc:picChg>
        <pc:picChg chg="add">
          <ac:chgData name="Kristina L. Dulaney-Johnson" userId="b166da85-9485-423f-b95d-9451ccf80abf" providerId="ADAL" clId="{FC4577C2-FEC5-4B9B-A841-998DC7044515}" dt="2023-12-10T19:17:59.040" v="97" actId="26606"/>
          <ac:picMkLst>
            <pc:docMk/>
            <pc:sldMk cId="838782200" sldId="274"/>
            <ac:picMk id="18" creationId="{9BC2FEA5-B399-458A-8393-E06CE40DB89C}"/>
          </ac:picMkLst>
        </pc:picChg>
      </pc:sldChg>
      <pc:sldChg chg="modSp del mod">
        <pc:chgData name="Kristina L. Dulaney-Johnson" userId="b166da85-9485-423f-b95d-9451ccf80abf" providerId="ADAL" clId="{FC4577C2-FEC5-4B9B-A841-998DC7044515}" dt="2023-12-07T10:51:02.584" v="59" actId="47"/>
        <pc:sldMkLst>
          <pc:docMk/>
          <pc:sldMk cId="1464252104" sldId="286"/>
        </pc:sldMkLst>
        <pc:spChg chg="mod">
          <ac:chgData name="Kristina L. Dulaney-Johnson" userId="b166da85-9485-423f-b95d-9451ccf80abf" providerId="ADAL" clId="{FC4577C2-FEC5-4B9B-A841-998DC7044515}" dt="2023-12-07T10:50:30.363" v="55" actId="20577"/>
          <ac:spMkLst>
            <pc:docMk/>
            <pc:sldMk cId="1464252104" sldId="286"/>
            <ac:spMk id="2" creationId="{00000000-0000-0000-0000-000000000000}"/>
          </ac:spMkLst>
        </pc:spChg>
      </pc:sldChg>
      <pc:sldChg chg="addSp delSp modSp add del mod modTransition setBg delDesignElem">
        <pc:chgData name="Kristina L. Dulaney-Johnson" userId="b166da85-9485-423f-b95d-9451ccf80abf" providerId="ADAL" clId="{FC4577C2-FEC5-4B9B-A841-998DC7044515}" dt="2023-12-11T22:20:27.343" v="261"/>
        <pc:sldMkLst>
          <pc:docMk/>
          <pc:sldMk cId="122243469" sldId="301"/>
        </pc:sldMkLst>
        <pc:spChg chg="add mod">
          <ac:chgData name="Kristina L. Dulaney-Johnson" userId="b166da85-9485-423f-b95d-9451ccf80abf" providerId="ADAL" clId="{FC4577C2-FEC5-4B9B-A841-998DC7044515}" dt="2023-12-11T22:20:17.522" v="239" actId="27636"/>
          <ac:spMkLst>
            <pc:docMk/>
            <pc:sldMk cId="122243469" sldId="301"/>
            <ac:spMk id="2" creationId="{9E66E87E-D893-BCA4-55D1-C71B11B3060A}"/>
          </ac:spMkLst>
        </pc:spChg>
        <pc:spChg chg="add">
          <ac:chgData name="Kristina L. Dulaney-Johnson" userId="b166da85-9485-423f-b95d-9451ccf80abf" providerId="ADAL" clId="{FC4577C2-FEC5-4B9B-A841-998DC7044515}" dt="2023-12-10T19:17:45.230" v="93" actId="26606"/>
          <ac:spMkLst>
            <pc:docMk/>
            <pc:sldMk cId="122243469" sldId="301"/>
            <ac:spMk id="4" creationId="{EC892E95-8C2C-A073-5B79-18EF2B1DC710}"/>
          </ac:spMkLst>
        </pc:spChg>
        <pc:spChg chg="del mod replId">
          <ac:chgData name="Kristina L. Dulaney-Johnson" userId="b166da85-9485-423f-b95d-9451ccf80abf" providerId="ADAL" clId="{FC4577C2-FEC5-4B9B-A841-998DC7044515}" dt="2023-12-10T19:17:45.230" v="93" actId="26606"/>
          <ac:spMkLst>
            <pc:docMk/>
            <pc:sldMk cId="122243469" sldId="301"/>
            <ac:spMk id="10" creationId="{00000000-0000-0000-0000-000000000000}"/>
          </ac:spMkLst>
        </pc:spChg>
        <pc:spChg chg="del mod replId">
          <ac:chgData name="Kristina L. Dulaney-Johnson" userId="b166da85-9485-423f-b95d-9451ccf80abf" providerId="ADAL" clId="{FC4577C2-FEC5-4B9B-A841-998DC7044515}" dt="2023-12-10T19:17:45.230" v="93" actId="26606"/>
          <ac:spMkLst>
            <pc:docMk/>
            <pc:sldMk cId="122243469" sldId="301"/>
            <ac:spMk id="11" creationId="{00000000-0000-0000-0000-000000000000}"/>
          </ac:spMkLst>
        </pc:spChg>
        <pc:spChg chg="add">
          <ac:chgData name="Kristina L. Dulaney-Johnson" userId="b166da85-9485-423f-b95d-9451ccf80abf" providerId="ADAL" clId="{FC4577C2-FEC5-4B9B-A841-998DC7044515}" dt="2023-12-10T19:17:45.230" v="93" actId="26606"/>
          <ac:spMkLst>
            <pc:docMk/>
            <pc:sldMk cId="122243469" sldId="301"/>
            <ac:spMk id="19" creationId="{6478287C-E119-4E9C-95B0-518478BD9D07}"/>
          </ac:spMkLst>
        </pc:spChg>
        <pc:spChg chg="add">
          <ac:chgData name="Kristina L. Dulaney-Johnson" userId="b166da85-9485-423f-b95d-9451ccf80abf" providerId="ADAL" clId="{FC4577C2-FEC5-4B9B-A841-998DC7044515}" dt="2023-12-10T19:17:45.230" v="93" actId="26606"/>
          <ac:spMkLst>
            <pc:docMk/>
            <pc:sldMk cId="122243469" sldId="301"/>
            <ac:spMk id="21" creationId="{EA4A294F-6D36-425B-8632-27FD6A284D09}"/>
          </ac:spMkLst>
        </pc:spChg>
        <pc:spChg chg="add">
          <ac:chgData name="Kristina L. Dulaney-Johnson" userId="b166da85-9485-423f-b95d-9451ccf80abf" providerId="ADAL" clId="{FC4577C2-FEC5-4B9B-A841-998DC7044515}" dt="2023-12-10T19:17:45.230" v="93" actId="26606"/>
          <ac:spMkLst>
            <pc:docMk/>
            <pc:sldMk cId="122243469" sldId="301"/>
            <ac:spMk id="23" creationId="{3FECAD23-900F-4F1B-A441-6A68749F88D4}"/>
          </ac:spMkLst>
        </pc:spChg>
        <pc:spChg chg="add">
          <ac:chgData name="Kristina L. Dulaney-Johnson" userId="b166da85-9485-423f-b95d-9451ccf80abf" providerId="ADAL" clId="{FC4577C2-FEC5-4B9B-A841-998DC7044515}" dt="2023-12-10T19:17:45.230" v="93" actId="26606"/>
          <ac:spMkLst>
            <pc:docMk/>
            <pc:sldMk cId="122243469" sldId="301"/>
            <ac:spMk id="27" creationId="{8A233090-6C39-4F59-8A0F-86F011A7EEEB}"/>
          </ac:spMkLst>
        </pc:spChg>
        <pc:spChg chg="add">
          <ac:chgData name="Kristina L. Dulaney-Johnson" userId="b166da85-9485-423f-b95d-9451ccf80abf" providerId="ADAL" clId="{FC4577C2-FEC5-4B9B-A841-998DC7044515}" dt="2023-12-10T19:17:45.230" v="93" actId="26606"/>
          <ac:spMkLst>
            <pc:docMk/>
            <pc:sldMk cId="122243469" sldId="301"/>
            <ac:spMk id="29" creationId="{484DCAA0-4BF1-4FB9-97BA-D6BA630419A0}"/>
          </ac:spMkLst>
        </pc:spChg>
        <pc:spChg chg="add del">
          <ac:chgData name="Kristina L. Dulaney-Johnson" userId="b166da85-9485-423f-b95d-9451ccf80abf" providerId="ADAL" clId="{FC4577C2-FEC5-4B9B-A841-998DC7044515}" dt="2023-12-10T19:15:38.109" v="76"/>
          <ac:spMkLst>
            <pc:docMk/>
            <pc:sldMk cId="122243469" sldId="301"/>
            <ac:spMk id="44" creationId="{B95B9BA8-1D69-4796-85F5-B6D0BD52354B}"/>
          </ac:spMkLst>
        </pc:spChg>
        <pc:grpChg chg="add del">
          <ac:chgData name="Kristina L. Dulaney-Johnson" userId="b166da85-9485-423f-b95d-9451ccf80abf" providerId="ADAL" clId="{FC4577C2-FEC5-4B9B-A841-998DC7044515}" dt="2023-12-10T19:15:38.109" v="76"/>
          <ac:grpSpMkLst>
            <pc:docMk/>
            <pc:sldMk cId="122243469" sldId="301"/>
            <ac:grpSpMk id="46" creationId="{B868920F-3C89-4780-A399-2A0099F45D9B}"/>
          </ac:grpSpMkLst>
        </pc:grpChg>
        <pc:picChg chg="add">
          <ac:chgData name="Kristina L. Dulaney-Johnson" userId="b166da85-9485-423f-b95d-9451ccf80abf" providerId="ADAL" clId="{FC4577C2-FEC5-4B9B-A841-998DC7044515}" dt="2023-12-10T19:17:45.230" v="93" actId="26606"/>
          <ac:picMkLst>
            <pc:docMk/>
            <pc:sldMk cId="122243469" sldId="301"/>
            <ac:picMk id="8" creationId="{C0E190F6-CCF0-F39F-8F7E-6919C851F5CC}"/>
          </ac:picMkLst>
        </pc:picChg>
        <pc:picChg chg="del mod replId">
          <ac:chgData name="Kristina L. Dulaney-Johnson" userId="b166da85-9485-423f-b95d-9451ccf80abf" providerId="ADAL" clId="{FC4577C2-FEC5-4B9B-A841-998DC7044515}" dt="2023-12-10T19:17:45.230" v="93" actId="26606"/>
          <ac:picMkLst>
            <pc:docMk/>
            <pc:sldMk cId="122243469" sldId="301"/>
            <ac:picMk id="12" creationId="{24FDFCEB-7BD0-4BAD-B7AB-C6F79A5E7CD5}"/>
          </ac:picMkLst>
        </pc:picChg>
        <pc:picChg chg="add">
          <ac:chgData name="Kristina L. Dulaney-Johnson" userId="b166da85-9485-423f-b95d-9451ccf80abf" providerId="ADAL" clId="{FC4577C2-FEC5-4B9B-A841-998DC7044515}" dt="2023-12-10T19:17:45.230" v="93" actId="26606"/>
          <ac:picMkLst>
            <pc:docMk/>
            <pc:sldMk cId="122243469" sldId="301"/>
            <ac:picMk id="13" creationId="{5321D838-2C7E-4177-9DD3-DAC78324A2B2}"/>
          </ac:picMkLst>
        </pc:picChg>
        <pc:picChg chg="add">
          <ac:chgData name="Kristina L. Dulaney-Johnson" userId="b166da85-9485-423f-b95d-9451ccf80abf" providerId="ADAL" clId="{FC4577C2-FEC5-4B9B-A841-998DC7044515}" dt="2023-12-10T19:17:45.230" v="93" actId="26606"/>
          <ac:picMkLst>
            <pc:docMk/>
            <pc:sldMk cId="122243469" sldId="301"/>
            <ac:picMk id="15" creationId="{224C28B3-E902-49D1-98A0-582D277A0E00}"/>
          </ac:picMkLst>
        </pc:picChg>
        <pc:picChg chg="add">
          <ac:chgData name="Kristina L. Dulaney-Johnson" userId="b166da85-9485-423f-b95d-9451ccf80abf" providerId="ADAL" clId="{FC4577C2-FEC5-4B9B-A841-998DC7044515}" dt="2023-12-10T19:17:45.230" v="93" actId="26606"/>
          <ac:picMkLst>
            <pc:docMk/>
            <pc:sldMk cId="122243469" sldId="301"/>
            <ac:picMk id="17" creationId="{F3A6C14C-E755-4A02-821B-6EA2D4C9F20D}"/>
          </ac:picMkLst>
        </pc:picChg>
        <pc:picChg chg="add">
          <ac:chgData name="Kristina L. Dulaney-Johnson" userId="b166da85-9485-423f-b95d-9451ccf80abf" providerId="ADAL" clId="{FC4577C2-FEC5-4B9B-A841-998DC7044515}" dt="2023-12-10T19:17:45.230" v="93" actId="26606"/>
          <ac:picMkLst>
            <pc:docMk/>
            <pc:sldMk cId="122243469" sldId="301"/>
            <ac:picMk id="25" creationId="{57943801-CAEC-4F98-9332-2A4D9128463E}"/>
          </ac:picMkLst>
        </pc:picChg>
        <pc:picChg chg="add">
          <ac:chgData name="Kristina L. Dulaney-Johnson" userId="b166da85-9485-423f-b95d-9451ccf80abf" providerId="ADAL" clId="{FC4577C2-FEC5-4B9B-A841-998DC7044515}" dt="2023-12-10T19:17:45.230" v="93" actId="26606"/>
          <ac:picMkLst>
            <pc:docMk/>
            <pc:sldMk cId="122243469" sldId="301"/>
            <ac:picMk id="31" creationId="{9BC2FEA5-B399-458A-8393-E06CE40DB89C}"/>
          </ac:picMkLst>
        </pc:picChg>
      </pc:sldChg>
      <pc:sldChg chg="addSp delSp modSp mod modTransition setBg delDesignElem">
        <pc:chgData name="Kristina L. Dulaney-Johnson" userId="b166da85-9485-423f-b95d-9451ccf80abf" providerId="ADAL" clId="{FC4577C2-FEC5-4B9B-A841-998DC7044515}" dt="2023-12-11T22:20:49.530" v="276"/>
        <pc:sldMkLst>
          <pc:docMk/>
          <pc:sldMk cId="4165678848" sldId="302"/>
        </pc:sldMkLst>
        <pc:spChg chg="add mod">
          <ac:chgData name="Kristina L. Dulaney-Johnson" userId="b166da85-9485-423f-b95d-9451ccf80abf" providerId="ADAL" clId="{FC4577C2-FEC5-4B9B-A841-998DC7044515}" dt="2023-12-11T22:20:42.684" v="264" actId="255"/>
          <ac:spMkLst>
            <pc:docMk/>
            <pc:sldMk cId="4165678848" sldId="302"/>
            <ac:spMk id="2" creationId="{01A993B0-DCD9-CA4E-1E3E-FDB6918AECDD}"/>
          </ac:spMkLst>
        </pc:spChg>
        <pc:spChg chg="add">
          <ac:chgData name="Kristina L. Dulaney-Johnson" userId="b166da85-9485-423f-b95d-9451ccf80abf" providerId="ADAL" clId="{FC4577C2-FEC5-4B9B-A841-998DC7044515}" dt="2023-12-10T19:17:50.098" v="95" actId="26606"/>
          <ac:spMkLst>
            <pc:docMk/>
            <pc:sldMk cId="4165678848" sldId="302"/>
            <ac:spMk id="4" creationId="{329213FD-FD9E-275E-7920-9097D90ED067}"/>
          </ac:spMkLst>
        </pc:spChg>
        <pc:spChg chg="del mod replId">
          <ac:chgData name="Kristina L. Dulaney-Johnson" userId="b166da85-9485-423f-b95d-9451ccf80abf" providerId="ADAL" clId="{FC4577C2-FEC5-4B9B-A841-998DC7044515}" dt="2023-12-10T19:17:50.098" v="95" actId="26606"/>
          <ac:spMkLst>
            <pc:docMk/>
            <pc:sldMk cId="4165678848" sldId="302"/>
            <ac:spMk id="6" creationId="{00000000-0000-0000-0000-000000000000}"/>
          </ac:spMkLst>
        </pc:spChg>
        <pc:spChg chg="del mod replId">
          <ac:chgData name="Kristina L. Dulaney-Johnson" userId="b166da85-9485-423f-b95d-9451ccf80abf" providerId="ADAL" clId="{FC4577C2-FEC5-4B9B-A841-998DC7044515}" dt="2023-12-10T19:17:50.098" v="95" actId="26606"/>
          <ac:spMkLst>
            <pc:docMk/>
            <pc:sldMk cId="4165678848" sldId="302"/>
            <ac:spMk id="7" creationId="{00000000-0000-0000-0000-000000000000}"/>
          </ac:spMkLst>
        </pc:spChg>
        <pc:spChg chg="add">
          <ac:chgData name="Kristina L. Dulaney-Johnson" userId="b166da85-9485-423f-b95d-9451ccf80abf" providerId="ADAL" clId="{FC4577C2-FEC5-4B9B-A841-998DC7044515}" dt="2023-12-10T19:17:50.098" v="95" actId="26606"/>
          <ac:spMkLst>
            <pc:docMk/>
            <pc:sldMk cId="4165678848" sldId="302"/>
            <ac:spMk id="15" creationId="{DC0D803F-BF83-4194-8691-90B027BDF578}"/>
          </ac:spMkLst>
        </pc:spChg>
        <pc:spChg chg="add">
          <ac:chgData name="Kristina L. Dulaney-Johnson" userId="b166da85-9485-423f-b95d-9451ccf80abf" providerId="ADAL" clId="{FC4577C2-FEC5-4B9B-A841-998DC7044515}" dt="2023-12-10T19:17:50.098" v="95" actId="26606"/>
          <ac:spMkLst>
            <pc:docMk/>
            <pc:sldMk cId="4165678848" sldId="302"/>
            <ac:spMk id="17" creationId="{4316132F-CC4B-4C96-9C75-95DC7CD4896E}"/>
          </ac:spMkLst>
        </pc:spChg>
        <pc:spChg chg="add">
          <ac:chgData name="Kristina L. Dulaney-Johnson" userId="b166da85-9485-423f-b95d-9451ccf80abf" providerId="ADAL" clId="{FC4577C2-FEC5-4B9B-A841-998DC7044515}" dt="2023-12-10T19:17:50.098" v="95" actId="26606"/>
          <ac:spMkLst>
            <pc:docMk/>
            <pc:sldMk cId="4165678848" sldId="302"/>
            <ac:spMk id="19" creationId="{EC45AD9C-F21B-4046-AF68-07A246947920}"/>
          </ac:spMkLst>
        </pc:spChg>
        <pc:spChg chg="add">
          <ac:chgData name="Kristina L. Dulaney-Johnson" userId="b166da85-9485-423f-b95d-9451ccf80abf" providerId="ADAL" clId="{FC4577C2-FEC5-4B9B-A841-998DC7044515}" dt="2023-12-10T19:17:50.098" v="95" actId="26606"/>
          <ac:spMkLst>
            <pc:docMk/>
            <pc:sldMk cId="4165678848" sldId="302"/>
            <ac:spMk id="25" creationId="{ABC72B1C-D4EE-45CF-A99C-0AD017C4167E}"/>
          </ac:spMkLst>
        </pc:spChg>
        <pc:spChg chg="add">
          <ac:chgData name="Kristina L. Dulaney-Johnson" userId="b166da85-9485-423f-b95d-9451ccf80abf" providerId="ADAL" clId="{FC4577C2-FEC5-4B9B-A841-998DC7044515}" dt="2023-12-10T19:17:50.098" v="95" actId="26606"/>
          <ac:spMkLst>
            <pc:docMk/>
            <pc:sldMk cId="4165678848" sldId="302"/>
            <ac:spMk id="29" creationId="{A5B2FDF3-1FF8-4FBF-842A-4EA5719F3473}"/>
          </ac:spMkLst>
        </pc:spChg>
        <pc:spChg chg="add">
          <ac:chgData name="Kristina L. Dulaney-Johnson" userId="b166da85-9485-423f-b95d-9451ccf80abf" providerId="ADAL" clId="{FC4577C2-FEC5-4B9B-A841-998DC7044515}" dt="2023-12-10T19:17:50.098" v="95" actId="26606"/>
          <ac:spMkLst>
            <pc:docMk/>
            <pc:sldMk cId="4165678848" sldId="302"/>
            <ac:spMk id="33" creationId="{DF550B33-5759-49FD-90FC-11EA4ED58187}"/>
          </ac:spMkLst>
        </pc:spChg>
        <pc:spChg chg="del">
          <ac:chgData name="Kristina L. Dulaney-Johnson" userId="b166da85-9485-423f-b95d-9451ccf80abf" providerId="ADAL" clId="{FC4577C2-FEC5-4B9B-A841-998DC7044515}" dt="2023-12-10T19:15:38.109" v="76"/>
          <ac:spMkLst>
            <pc:docMk/>
            <pc:sldMk cId="4165678848" sldId="302"/>
            <ac:spMk id="44" creationId="{5A0118C5-4F8D-4CF4-BADD-53FEACC6C42A}"/>
          </ac:spMkLst>
        </pc:spChg>
        <pc:spChg chg="del">
          <ac:chgData name="Kristina L. Dulaney-Johnson" userId="b166da85-9485-423f-b95d-9451ccf80abf" providerId="ADAL" clId="{FC4577C2-FEC5-4B9B-A841-998DC7044515}" dt="2023-12-10T19:15:38.109" v="76"/>
          <ac:spMkLst>
            <pc:docMk/>
            <pc:sldMk cId="4165678848" sldId="302"/>
            <ac:spMk id="46" creationId="{4E0A5C5C-2A95-428E-9F6A-0D29EBD57C9F}"/>
          </ac:spMkLst>
        </pc:spChg>
        <pc:spChg chg="del">
          <ac:chgData name="Kristina L. Dulaney-Johnson" userId="b166da85-9485-423f-b95d-9451ccf80abf" providerId="ADAL" clId="{FC4577C2-FEC5-4B9B-A841-998DC7044515}" dt="2023-12-10T19:15:38.109" v="76"/>
          <ac:spMkLst>
            <pc:docMk/>
            <pc:sldMk cId="4165678848" sldId="302"/>
            <ac:spMk id="48" creationId="{1056F38F-7C4E-461D-8709-7D0024AE1F79}"/>
          </ac:spMkLst>
        </pc:spChg>
        <pc:spChg chg="del">
          <ac:chgData name="Kristina L. Dulaney-Johnson" userId="b166da85-9485-423f-b95d-9451ccf80abf" providerId="ADAL" clId="{FC4577C2-FEC5-4B9B-A841-998DC7044515}" dt="2023-12-10T19:15:38.109" v="76"/>
          <ac:spMkLst>
            <pc:docMk/>
            <pc:sldMk cId="4165678848" sldId="302"/>
            <ac:spMk id="50" creationId="{C7278469-3C3C-49CE-AEEE-E176A4900B78}"/>
          </ac:spMkLst>
        </pc:spChg>
        <pc:spChg chg="del">
          <ac:chgData name="Kristina L. Dulaney-Johnson" userId="b166da85-9485-423f-b95d-9451ccf80abf" providerId="ADAL" clId="{FC4577C2-FEC5-4B9B-A841-998DC7044515}" dt="2023-12-10T19:15:38.109" v="76"/>
          <ac:spMkLst>
            <pc:docMk/>
            <pc:sldMk cId="4165678848" sldId="302"/>
            <ac:spMk id="56" creationId="{4C6598AB-1C17-4D54-951C-A082D94ACB7A}"/>
          </ac:spMkLst>
        </pc:spChg>
        <pc:spChg chg="del">
          <ac:chgData name="Kristina L. Dulaney-Johnson" userId="b166da85-9485-423f-b95d-9451ccf80abf" providerId="ADAL" clId="{FC4577C2-FEC5-4B9B-A841-998DC7044515}" dt="2023-12-10T19:15:38.109" v="76"/>
          <ac:spMkLst>
            <pc:docMk/>
            <pc:sldMk cId="4165678848" sldId="302"/>
            <ac:spMk id="58" creationId="{C83B66D7-137D-4AC1-B172-53D60F08BEB5}"/>
          </ac:spMkLst>
        </pc:spChg>
        <pc:spChg chg="del">
          <ac:chgData name="Kristina L. Dulaney-Johnson" userId="b166da85-9485-423f-b95d-9451ccf80abf" providerId="ADAL" clId="{FC4577C2-FEC5-4B9B-A841-998DC7044515}" dt="2023-12-10T19:15:38.109" v="76"/>
          <ac:spMkLst>
            <pc:docMk/>
            <pc:sldMk cId="4165678848" sldId="302"/>
            <ac:spMk id="60" creationId="{F6B92503-6984-4D15-8B98-8718709B785D}"/>
          </ac:spMkLst>
        </pc:spChg>
        <pc:spChg chg="del">
          <ac:chgData name="Kristina L. Dulaney-Johnson" userId="b166da85-9485-423f-b95d-9451ccf80abf" providerId="ADAL" clId="{FC4577C2-FEC5-4B9B-A841-998DC7044515}" dt="2023-12-10T19:15:38.109" v="76"/>
          <ac:spMkLst>
            <pc:docMk/>
            <pc:sldMk cId="4165678848" sldId="302"/>
            <ac:spMk id="62" creationId="{08DDF938-524E-4C18-A47D-C00627832366}"/>
          </ac:spMkLst>
        </pc:spChg>
        <pc:grpChg chg="del">
          <ac:chgData name="Kristina L. Dulaney-Johnson" userId="b166da85-9485-423f-b95d-9451ccf80abf" providerId="ADAL" clId="{FC4577C2-FEC5-4B9B-A841-998DC7044515}" dt="2023-12-10T19:15:38.109" v="76"/>
          <ac:grpSpMkLst>
            <pc:docMk/>
            <pc:sldMk cId="4165678848" sldId="302"/>
            <ac:grpSpMk id="52" creationId="{93DC754C-7E09-422D-A8BB-AF632E90DFA2}"/>
          </ac:grpSpMkLst>
        </pc:grpChg>
        <pc:grpChg chg="del">
          <ac:chgData name="Kristina L. Dulaney-Johnson" userId="b166da85-9485-423f-b95d-9451ccf80abf" providerId="ADAL" clId="{FC4577C2-FEC5-4B9B-A841-998DC7044515}" dt="2023-12-10T19:15:38.109" v="76"/>
          <ac:grpSpMkLst>
            <pc:docMk/>
            <pc:sldMk cId="4165678848" sldId="302"/>
            <ac:grpSpMk id="64" creationId="{3773FAF5-C452-4455-9411-D6AF5EBD4CA9}"/>
          </ac:grpSpMkLst>
        </pc:grpChg>
        <pc:picChg chg="add">
          <ac:chgData name="Kristina L. Dulaney-Johnson" userId="b166da85-9485-423f-b95d-9451ccf80abf" providerId="ADAL" clId="{FC4577C2-FEC5-4B9B-A841-998DC7044515}" dt="2023-12-10T19:17:50.098" v="95" actId="26606"/>
          <ac:picMkLst>
            <pc:docMk/>
            <pc:sldMk cId="4165678848" sldId="302"/>
            <ac:picMk id="9" creationId="{AC3E6C53-102E-4ACA-BCBB-3CC973B99486}"/>
          </ac:picMkLst>
        </pc:picChg>
        <pc:picChg chg="add">
          <ac:chgData name="Kristina L. Dulaney-Johnson" userId="b166da85-9485-423f-b95d-9451ccf80abf" providerId="ADAL" clId="{FC4577C2-FEC5-4B9B-A841-998DC7044515}" dt="2023-12-10T19:17:50.098" v="95" actId="26606"/>
          <ac:picMkLst>
            <pc:docMk/>
            <pc:sldMk cId="4165678848" sldId="302"/>
            <ac:picMk id="11" creationId="{E4655D52-F2FA-4137-8A31-499A4FE62913}"/>
          </ac:picMkLst>
        </pc:picChg>
        <pc:picChg chg="add">
          <ac:chgData name="Kristina L. Dulaney-Johnson" userId="b166da85-9485-423f-b95d-9451ccf80abf" providerId="ADAL" clId="{FC4577C2-FEC5-4B9B-A841-998DC7044515}" dt="2023-12-10T19:17:50.098" v="95" actId="26606"/>
          <ac:picMkLst>
            <pc:docMk/>
            <pc:sldMk cId="4165678848" sldId="302"/>
            <ac:picMk id="13" creationId="{8519FA1D-01C2-425F-B9AA-D69B4DD0A1EA}"/>
          </ac:picMkLst>
        </pc:picChg>
        <pc:picChg chg="add">
          <ac:chgData name="Kristina L. Dulaney-Johnson" userId="b166da85-9485-423f-b95d-9451ccf80abf" providerId="ADAL" clId="{FC4577C2-FEC5-4B9B-A841-998DC7044515}" dt="2023-12-10T19:17:50.098" v="95" actId="26606"/>
          <ac:picMkLst>
            <pc:docMk/>
            <pc:sldMk cId="4165678848" sldId="302"/>
            <ac:picMk id="21" creationId="{85F5BD6E-AB48-4A2D-AA03-D787D54FAF0E}"/>
          </ac:picMkLst>
        </pc:picChg>
        <pc:picChg chg="add">
          <ac:chgData name="Kristina L. Dulaney-Johnson" userId="b166da85-9485-423f-b95d-9451ccf80abf" providerId="ADAL" clId="{FC4577C2-FEC5-4B9B-A841-998DC7044515}" dt="2023-12-10T19:17:50.098" v="95" actId="26606"/>
          <ac:picMkLst>
            <pc:docMk/>
            <pc:sldMk cId="4165678848" sldId="302"/>
            <ac:picMk id="23" creationId="{3221115A-B66A-4D35-9D9F-97A91D887F0A}"/>
          </ac:picMkLst>
        </pc:picChg>
        <pc:picChg chg="add">
          <ac:chgData name="Kristina L. Dulaney-Johnson" userId="b166da85-9485-423f-b95d-9451ccf80abf" providerId="ADAL" clId="{FC4577C2-FEC5-4B9B-A841-998DC7044515}" dt="2023-12-10T19:17:50.098" v="95" actId="26606"/>
          <ac:picMkLst>
            <pc:docMk/>
            <pc:sldMk cId="4165678848" sldId="302"/>
            <ac:picMk id="27" creationId="{38AB44AF-E52F-46C5-8C2C-8487AC8B1B65}"/>
          </ac:picMkLst>
        </pc:picChg>
        <pc:picChg chg="add">
          <ac:chgData name="Kristina L. Dulaney-Johnson" userId="b166da85-9485-423f-b95d-9451ccf80abf" providerId="ADAL" clId="{FC4577C2-FEC5-4B9B-A841-998DC7044515}" dt="2023-12-10T19:17:50.098" v="95" actId="26606"/>
          <ac:picMkLst>
            <pc:docMk/>
            <pc:sldMk cId="4165678848" sldId="302"/>
            <ac:picMk id="31" creationId="{6389DEC8-49B8-4778-BB47-FF48E8C5B6CF}"/>
          </ac:picMkLst>
        </pc:picChg>
      </pc:sldChg>
      <pc:sldChg chg="del">
        <pc:chgData name="Kristina L. Dulaney-Johnson" userId="b166da85-9485-423f-b95d-9451ccf80abf" providerId="ADAL" clId="{FC4577C2-FEC5-4B9B-A841-998DC7044515}" dt="2023-12-07T10:51:11.147" v="60" actId="47"/>
        <pc:sldMkLst>
          <pc:docMk/>
          <pc:sldMk cId="2790542217" sldId="306"/>
        </pc:sldMkLst>
      </pc:sldChg>
      <pc:sldChg chg="addSp delSp modSp add mod modTransition setBg delDesignElem">
        <pc:chgData name="Kristina L. Dulaney-Johnson" userId="b166da85-9485-423f-b95d-9451ccf80abf" providerId="ADAL" clId="{FC4577C2-FEC5-4B9B-A841-998DC7044515}" dt="2023-12-11T22:14:36.094" v="119"/>
        <pc:sldMkLst>
          <pc:docMk/>
          <pc:sldMk cId="3780292479" sldId="309"/>
        </pc:sldMkLst>
        <pc:spChg chg="mod">
          <ac:chgData name="Kristina L. Dulaney-Johnson" userId="b166da85-9485-423f-b95d-9451ccf80abf" providerId="ADAL" clId="{FC4577C2-FEC5-4B9B-A841-998DC7044515}" dt="2023-12-10T19:18:33.039" v="103" actId="14100"/>
          <ac:spMkLst>
            <pc:docMk/>
            <pc:sldMk cId="3780292479" sldId="309"/>
            <ac:spMk id="2" creationId="{7127D704-D24D-45DF-8E43-B88C52626395}"/>
          </ac:spMkLst>
        </pc:spChg>
        <pc:spChg chg="add mod ord">
          <ac:chgData name="Kristina L. Dulaney-Johnson" userId="b166da85-9485-423f-b95d-9451ccf80abf" providerId="ADAL" clId="{FC4577C2-FEC5-4B9B-A841-998DC7044515}" dt="2023-12-10T19:20:00.839" v="114" actId="167"/>
          <ac:spMkLst>
            <pc:docMk/>
            <pc:sldMk cId="3780292479" sldId="309"/>
            <ac:spMk id="3" creationId="{82AA3AC0-8C01-625B-8E4A-81A0F6517AEB}"/>
          </ac:spMkLst>
        </pc:spChg>
        <pc:spChg chg="add del">
          <ac:chgData name="Kristina L. Dulaney-Johnson" userId="b166da85-9485-423f-b95d-9451ccf80abf" providerId="ADAL" clId="{FC4577C2-FEC5-4B9B-A841-998DC7044515}" dt="2023-12-10T19:15:38.109" v="76"/>
          <ac:spMkLst>
            <pc:docMk/>
            <pc:sldMk cId="3780292479" sldId="309"/>
            <ac:spMk id="21" creationId="{B6DBFCBF-E869-4150-807D-0EA34DD58BEF}"/>
          </ac:spMkLst>
        </pc:spChg>
        <pc:grpChg chg="add del">
          <ac:chgData name="Kristina L. Dulaney-Johnson" userId="b166da85-9485-423f-b95d-9451ccf80abf" providerId="ADAL" clId="{FC4577C2-FEC5-4B9B-A841-998DC7044515}" dt="2023-12-10T19:15:38.109" v="76"/>
          <ac:grpSpMkLst>
            <pc:docMk/>
            <pc:sldMk cId="3780292479" sldId="309"/>
            <ac:grpSpMk id="23" creationId="{AC0B7807-0C83-4963-821A-69B172722E49}"/>
          </ac:grpSpMkLst>
        </pc:grpChg>
        <pc:picChg chg="mod">
          <ac:chgData name="Kristina L. Dulaney-Johnson" userId="b166da85-9485-423f-b95d-9451ccf80abf" providerId="ADAL" clId="{FC4577C2-FEC5-4B9B-A841-998DC7044515}" dt="2023-12-07T10:52:18.004" v="66" actId="1076"/>
          <ac:picMkLst>
            <pc:docMk/>
            <pc:sldMk cId="3780292479" sldId="309"/>
            <ac:picMk id="4" creationId="{486395B0-939B-4FC6-B571-BDC3AB6E31E0}"/>
          </ac:picMkLst>
        </pc:picChg>
        <pc:picChg chg="mod">
          <ac:chgData name="Kristina L. Dulaney-Johnson" userId="b166da85-9485-423f-b95d-9451ccf80abf" providerId="ADAL" clId="{FC4577C2-FEC5-4B9B-A841-998DC7044515}" dt="2023-12-07T10:30:28.880" v="1" actId="26606"/>
          <ac:picMkLst>
            <pc:docMk/>
            <pc:sldMk cId="3780292479" sldId="309"/>
            <ac:picMk id="8" creationId="{6C74DF37-1ED5-1BFE-75A9-733A82D6BEC1}"/>
          </ac:picMkLst>
        </pc:picChg>
        <pc:picChg chg="mod">
          <ac:chgData name="Kristina L. Dulaney-Johnson" userId="b166da85-9485-423f-b95d-9451ccf80abf" providerId="ADAL" clId="{FC4577C2-FEC5-4B9B-A841-998DC7044515}" dt="2023-12-07T10:30:28.880" v="1" actId="26606"/>
          <ac:picMkLst>
            <pc:docMk/>
            <pc:sldMk cId="3780292479" sldId="309"/>
            <ac:picMk id="13" creationId="{F55ACA99-446A-479B-9137-81CBE422AC75}"/>
          </ac:picMkLst>
        </pc:picChg>
        <pc:picChg chg="mod ord">
          <ac:chgData name="Kristina L. Dulaney-Johnson" userId="b166da85-9485-423f-b95d-9451ccf80abf" providerId="ADAL" clId="{FC4577C2-FEC5-4B9B-A841-998DC7044515}" dt="2023-12-07T10:52:14.074" v="65" actId="1076"/>
          <ac:picMkLst>
            <pc:docMk/>
            <pc:sldMk cId="3780292479" sldId="309"/>
            <ac:picMk id="16" creationId="{4A70BAF7-1C48-D9CA-3B1A-C7BAFBA487C0}"/>
          </ac:picMkLst>
        </pc:picChg>
      </pc:sldChg>
      <pc:sldChg chg="addSp delSp modSp mod modTransition setBg setClrOvrMap delDesignElem">
        <pc:chgData name="Kristina L. Dulaney-Johnson" userId="b166da85-9485-423f-b95d-9451ccf80abf" providerId="ADAL" clId="{FC4577C2-FEC5-4B9B-A841-998DC7044515}" dt="2023-12-11T22:19:54.493" v="227"/>
        <pc:sldMkLst>
          <pc:docMk/>
          <pc:sldMk cId="2038305277" sldId="310"/>
        </pc:sldMkLst>
        <pc:spChg chg="add">
          <ac:chgData name="Kristina L. Dulaney-Johnson" userId="b166da85-9485-423f-b95d-9451ccf80abf" providerId="ADAL" clId="{FC4577C2-FEC5-4B9B-A841-998DC7044515}" dt="2023-12-10T19:16:03.877" v="80" actId="26606"/>
          <ac:spMkLst>
            <pc:docMk/>
            <pc:sldMk cId="2038305277" sldId="310"/>
            <ac:spMk id="2" creationId="{9CBA9185-97FB-B844-F6E9-D8D9A7471831}"/>
          </ac:spMkLst>
        </pc:spChg>
        <pc:spChg chg="add">
          <ac:chgData name="Kristina L. Dulaney-Johnson" userId="b166da85-9485-423f-b95d-9451ccf80abf" providerId="ADAL" clId="{FC4577C2-FEC5-4B9B-A841-998DC7044515}" dt="2023-12-10T19:16:03.877" v="80" actId="26606"/>
          <ac:spMkLst>
            <pc:docMk/>
            <pc:sldMk cId="2038305277" sldId="310"/>
            <ac:spMk id="3" creationId="{6D34DAF5-A6F9-522D-DD6E-276E70498EB4}"/>
          </ac:spMkLst>
        </pc:spChg>
        <pc:spChg chg="del mod replId">
          <ac:chgData name="Kristina L. Dulaney-Johnson" userId="b166da85-9485-423f-b95d-9451ccf80abf" providerId="ADAL" clId="{FC4577C2-FEC5-4B9B-A841-998DC7044515}" dt="2023-12-10T19:16:03.877" v="80" actId="26606"/>
          <ac:spMkLst>
            <pc:docMk/>
            <pc:sldMk cId="2038305277" sldId="310"/>
            <ac:spMk id="24" creationId="{532FA2EB-F2C8-4EA9-BC64-3A1ADA52AB54}"/>
          </ac:spMkLst>
        </pc:spChg>
        <pc:spChg chg="del mod replId">
          <ac:chgData name="Kristina L. Dulaney-Johnson" userId="b166da85-9485-423f-b95d-9451ccf80abf" providerId="ADAL" clId="{FC4577C2-FEC5-4B9B-A841-998DC7044515}" dt="2023-12-10T19:16:03.877" v="80" actId="26606"/>
          <ac:spMkLst>
            <pc:docMk/>
            <pc:sldMk cId="2038305277" sldId="310"/>
            <ac:spMk id="25" creationId="{70ACA3FA-C011-46B4-A3CA-520431BFCB14}"/>
          </ac:spMkLst>
        </pc:spChg>
        <pc:spChg chg="del">
          <ac:chgData name="Kristina L. Dulaney-Johnson" userId="b166da85-9485-423f-b95d-9451ccf80abf" providerId="ADAL" clId="{FC4577C2-FEC5-4B9B-A841-998DC7044515}" dt="2023-12-10T19:15:38.109" v="76"/>
          <ac:spMkLst>
            <pc:docMk/>
            <pc:sldMk cId="2038305277" sldId="310"/>
            <ac:spMk id="28" creationId="{C99A8FB7-A79B-4BC9-9D56-B79587F6AA3E}"/>
          </ac:spMkLst>
        </pc:spChg>
        <pc:spChg chg="del">
          <ac:chgData name="Kristina L. Dulaney-Johnson" userId="b166da85-9485-423f-b95d-9451ccf80abf" providerId="ADAL" clId="{FC4577C2-FEC5-4B9B-A841-998DC7044515}" dt="2023-12-10T19:15:38.109" v="76"/>
          <ac:spMkLst>
            <pc:docMk/>
            <pc:sldMk cId="2038305277" sldId="310"/>
            <ac:spMk id="30" creationId="{B23893E2-3349-46D7-A7AA-B9E447957FB1}"/>
          </ac:spMkLst>
        </pc:spChg>
        <pc:spChg chg="del">
          <ac:chgData name="Kristina L. Dulaney-Johnson" userId="b166da85-9485-423f-b95d-9451ccf80abf" providerId="ADAL" clId="{FC4577C2-FEC5-4B9B-A841-998DC7044515}" dt="2023-12-10T19:15:38.109" v="76"/>
          <ac:spMkLst>
            <pc:docMk/>
            <pc:sldMk cId="2038305277" sldId="310"/>
            <ac:spMk id="32" creationId="{2B7592FE-10D1-4664-B623-353F47C8DF7F}"/>
          </ac:spMkLst>
        </pc:spChg>
        <pc:spChg chg="add">
          <ac:chgData name="Kristina L. Dulaney-Johnson" userId="b166da85-9485-423f-b95d-9451ccf80abf" providerId="ADAL" clId="{FC4577C2-FEC5-4B9B-A841-998DC7044515}" dt="2023-12-10T19:16:03.877" v="80" actId="26606"/>
          <ac:spMkLst>
            <pc:docMk/>
            <pc:sldMk cId="2038305277" sldId="310"/>
            <ac:spMk id="33" creationId="{063AE720-E0EC-4F00-9B14-A51B549E6931}"/>
          </ac:spMkLst>
        </pc:spChg>
        <pc:spChg chg="add">
          <ac:chgData name="Kristina L. Dulaney-Johnson" userId="b166da85-9485-423f-b95d-9451ccf80abf" providerId="ADAL" clId="{FC4577C2-FEC5-4B9B-A841-998DC7044515}" dt="2023-12-10T19:16:03.877" v="80" actId="26606"/>
          <ac:spMkLst>
            <pc:docMk/>
            <pc:sldMk cId="2038305277" sldId="310"/>
            <ac:spMk id="35" creationId="{F6CEF4CF-2E44-4485-9C96-E73FDA7D968F}"/>
          </ac:spMkLst>
        </pc:spChg>
        <pc:spChg chg="add">
          <ac:chgData name="Kristina L. Dulaney-Johnson" userId="b166da85-9485-423f-b95d-9451ccf80abf" providerId="ADAL" clId="{FC4577C2-FEC5-4B9B-A841-998DC7044515}" dt="2023-12-10T19:16:03.877" v="80" actId="26606"/>
          <ac:spMkLst>
            <pc:docMk/>
            <pc:sldMk cId="2038305277" sldId="310"/>
            <ac:spMk id="41" creationId="{E2D263F0-2680-4501-B419-0012D571354E}"/>
          </ac:spMkLst>
        </pc:spChg>
        <pc:spChg chg="add">
          <ac:chgData name="Kristina L. Dulaney-Johnson" userId="b166da85-9485-423f-b95d-9451ccf80abf" providerId="ADAL" clId="{FC4577C2-FEC5-4B9B-A841-998DC7044515}" dt="2023-12-10T19:16:03.877" v="80" actId="26606"/>
          <ac:spMkLst>
            <pc:docMk/>
            <pc:sldMk cId="2038305277" sldId="310"/>
            <ac:spMk id="45" creationId="{71DB68E5-25F8-4BF3-900C-972F947A4EB9}"/>
          </ac:spMkLst>
        </pc:spChg>
        <pc:grpChg chg="add">
          <ac:chgData name="Kristina L. Dulaney-Johnson" userId="b166da85-9485-423f-b95d-9451ccf80abf" providerId="ADAL" clId="{FC4577C2-FEC5-4B9B-A841-998DC7044515}" dt="2023-12-10T19:16:03.877" v="80" actId="26606"/>
          <ac:grpSpMkLst>
            <pc:docMk/>
            <pc:sldMk cId="2038305277" sldId="310"/>
            <ac:grpSpMk id="37" creationId="{57AA472B-1F43-4674-A61E-6E2C6F412581}"/>
          </ac:grpSpMkLst>
        </pc:grpChg>
        <pc:picChg chg="add del mod">
          <ac:chgData name="Kristina L. Dulaney-Johnson" userId="b166da85-9485-423f-b95d-9451ccf80abf" providerId="ADAL" clId="{FC4577C2-FEC5-4B9B-A841-998DC7044515}" dt="2023-12-07T10:47:48.100" v="37" actId="478"/>
          <ac:picMkLst>
            <pc:docMk/>
            <pc:sldMk cId="2038305277" sldId="310"/>
            <ac:picMk id="4" creationId="{3C626B14-E5D2-EEF6-43A1-D2D103BFF6C5}"/>
          </ac:picMkLst>
        </pc:picChg>
        <pc:picChg chg="add">
          <ac:chgData name="Kristina L. Dulaney-Johnson" userId="b166da85-9485-423f-b95d-9451ccf80abf" providerId="ADAL" clId="{FC4577C2-FEC5-4B9B-A841-998DC7044515}" dt="2023-12-10T19:16:03.877" v="80" actId="26606"/>
          <ac:picMkLst>
            <pc:docMk/>
            <pc:sldMk cId="2038305277" sldId="310"/>
            <ac:picMk id="16" creationId="{F562CF9D-8A09-D704-182B-F1C8BB1FDED5}"/>
          </ac:picMkLst>
        </pc:picChg>
        <pc:picChg chg="add">
          <ac:chgData name="Kristina L. Dulaney-Johnson" userId="b166da85-9485-423f-b95d-9451ccf80abf" providerId="ADAL" clId="{FC4577C2-FEC5-4B9B-A841-998DC7044515}" dt="2023-12-10T19:16:03.877" v="80" actId="26606"/>
          <ac:picMkLst>
            <pc:docMk/>
            <pc:sldMk cId="2038305277" sldId="310"/>
            <ac:picMk id="18" creationId="{FF258B2C-3273-5300-AE23-412963056392}"/>
          </ac:picMkLst>
        </pc:picChg>
        <pc:picChg chg="add">
          <ac:chgData name="Kristina L. Dulaney-Johnson" userId="b166da85-9485-423f-b95d-9451ccf80abf" providerId="ADAL" clId="{FC4577C2-FEC5-4B9B-A841-998DC7044515}" dt="2023-12-10T19:16:03.877" v="80" actId="26606"/>
          <ac:picMkLst>
            <pc:docMk/>
            <pc:sldMk cId="2038305277" sldId="310"/>
            <ac:picMk id="22" creationId="{96DC559F-EBA6-B5FC-1EF4-BDBE90C6D7BC}"/>
          </ac:picMkLst>
        </pc:picChg>
        <pc:picChg chg="add del mod replId modCrop">
          <ac:chgData name="Kristina L. Dulaney-Johnson" userId="b166da85-9485-423f-b95d-9451ccf80abf" providerId="ADAL" clId="{FC4577C2-FEC5-4B9B-A841-998DC7044515}" dt="2023-12-10T19:16:03.877" v="80" actId="26606"/>
          <ac:picMkLst>
            <pc:docMk/>
            <pc:sldMk cId="2038305277" sldId="310"/>
            <ac:picMk id="26" creationId="{50279841-3ACD-4334-A735-27E85F95D9EB}"/>
          </ac:picMkLst>
        </pc:picChg>
        <pc:picChg chg="add">
          <ac:chgData name="Kristina L. Dulaney-Johnson" userId="b166da85-9485-423f-b95d-9451ccf80abf" providerId="ADAL" clId="{FC4577C2-FEC5-4B9B-A841-998DC7044515}" dt="2023-12-10T19:16:03.877" v="80" actId="26606"/>
          <ac:picMkLst>
            <pc:docMk/>
            <pc:sldMk cId="2038305277" sldId="310"/>
            <ac:picMk id="27" creationId="{DE641BE7-E53D-4EDB-86DC-A76FE7EB6820}"/>
          </ac:picMkLst>
        </pc:picChg>
        <pc:picChg chg="del mod replId">
          <ac:chgData name="Kristina L. Dulaney-Johnson" userId="b166da85-9485-423f-b95d-9451ccf80abf" providerId="ADAL" clId="{FC4577C2-FEC5-4B9B-A841-998DC7044515}" dt="2023-12-10T19:16:03.877" v="80" actId="26606"/>
          <ac:picMkLst>
            <pc:docMk/>
            <pc:sldMk cId="2038305277" sldId="310"/>
            <ac:picMk id="28" creationId="{EDCFB998-B357-4AF0-9484-22B706F6D822}"/>
          </ac:picMkLst>
        </pc:picChg>
        <pc:picChg chg="add">
          <ac:chgData name="Kristina L. Dulaney-Johnson" userId="b166da85-9485-423f-b95d-9451ccf80abf" providerId="ADAL" clId="{FC4577C2-FEC5-4B9B-A841-998DC7044515}" dt="2023-12-10T19:16:03.877" v="80" actId="26606"/>
          <ac:picMkLst>
            <pc:docMk/>
            <pc:sldMk cId="2038305277" sldId="310"/>
            <ac:picMk id="29" creationId="{11A48E22-6C4A-485A-A345-17F1041FF95C}"/>
          </ac:picMkLst>
        </pc:picChg>
        <pc:picChg chg="del mod replId">
          <ac:chgData name="Kristina L. Dulaney-Johnson" userId="b166da85-9485-423f-b95d-9451ccf80abf" providerId="ADAL" clId="{FC4577C2-FEC5-4B9B-A841-998DC7044515}" dt="2023-12-10T19:16:03.877" v="80" actId="26606"/>
          <ac:picMkLst>
            <pc:docMk/>
            <pc:sldMk cId="2038305277" sldId="310"/>
            <ac:picMk id="30" creationId="{34C0199B-D95C-4C61-AC82-4DC9E2DFAE8E}"/>
          </ac:picMkLst>
        </pc:picChg>
        <pc:picChg chg="add">
          <ac:chgData name="Kristina L. Dulaney-Johnson" userId="b166da85-9485-423f-b95d-9451ccf80abf" providerId="ADAL" clId="{FC4577C2-FEC5-4B9B-A841-998DC7044515}" dt="2023-12-10T19:16:03.877" v="80" actId="26606"/>
          <ac:picMkLst>
            <pc:docMk/>
            <pc:sldMk cId="2038305277" sldId="310"/>
            <ac:picMk id="31" creationId="{40C68FC5-6DE5-45F0-880D-585271AD4020}"/>
          </ac:picMkLst>
        </pc:picChg>
        <pc:picChg chg="add">
          <ac:chgData name="Kristina L. Dulaney-Johnson" userId="b166da85-9485-423f-b95d-9451ccf80abf" providerId="ADAL" clId="{FC4577C2-FEC5-4B9B-A841-998DC7044515}" dt="2023-12-10T19:16:03.877" v="80" actId="26606"/>
          <ac:picMkLst>
            <pc:docMk/>
            <pc:sldMk cId="2038305277" sldId="310"/>
            <ac:picMk id="43" creationId="{39DEAF99-6143-45DD-A3D2-D7ACCD6AF270}"/>
          </ac:picMkLst>
        </pc:picChg>
      </pc:sldChg>
      <pc:sldChg chg="addSp delSp modSp mod modTransition setBg setClrOvrMap delDesignElem">
        <pc:chgData name="Kristina L. Dulaney-Johnson" userId="b166da85-9485-423f-b95d-9451ccf80abf" providerId="ADAL" clId="{FC4577C2-FEC5-4B9B-A841-998DC7044515}" dt="2023-12-11T22:16:47.140" v="145"/>
        <pc:sldMkLst>
          <pc:docMk/>
          <pc:sldMk cId="2310344775" sldId="311"/>
        </pc:sldMkLst>
        <pc:spChg chg="mod">
          <ac:chgData name="Kristina L. Dulaney-Johnson" userId="b166da85-9485-423f-b95d-9451ccf80abf" providerId="ADAL" clId="{FC4577C2-FEC5-4B9B-A841-998DC7044515}" dt="2023-12-10T19:19:05.516" v="106" actId="207"/>
          <ac:spMkLst>
            <pc:docMk/>
            <pc:sldMk cId="2310344775" sldId="311"/>
            <ac:spMk id="2" creationId="{5F261A2E-F5AB-4345-8B43-19E52F2BABE5}"/>
          </ac:spMkLst>
        </pc:spChg>
        <pc:spChg chg="add mod ord">
          <ac:chgData name="Kristina L. Dulaney-Johnson" userId="b166da85-9485-423f-b95d-9451ccf80abf" providerId="ADAL" clId="{FC4577C2-FEC5-4B9B-A841-998DC7044515}" dt="2023-12-10T19:19:43.544" v="111" actId="167"/>
          <ac:spMkLst>
            <pc:docMk/>
            <pc:sldMk cId="2310344775" sldId="311"/>
            <ac:spMk id="3" creationId="{14F64B5E-14CB-EE44-1F83-A7759A207B46}"/>
          </ac:spMkLst>
        </pc:spChg>
        <pc:spChg chg="add del mod">
          <ac:chgData name="Kristina L. Dulaney-Johnson" userId="b166da85-9485-423f-b95d-9451ccf80abf" providerId="ADAL" clId="{FC4577C2-FEC5-4B9B-A841-998DC7044515}" dt="2023-12-07T10:45:42.922" v="22" actId="931"/>
          <ac:spMkLst>
            <pc:docMk/>
            <pc:sldMk cId="2310344775" sldId="311"/>
            <ac:spMk id="7" creationId="{546F20AA-0E55-1AC2-D5D8-EDB552401255}"/>
          </ac:spMkLst>
        </pc:spChg>
        <pc:spChg chg="add del">
          <ac:chgData name="Kristina L. Dulaney-Johnson" userId="b166da85-9485-423f-b95d-9451ccf80abf" providerId="ADAL" clId="{FC4577C2-FEC5-4B9B-A841-998DC7044515}" dt="2023-12-10T19:19:00.408" v="105" actId="478"/>
          <ac:spMkLst>
            <pc:docMk/>
            <pc:sldMk cId="2310344775" sldId="311"/>
            <ac:spMk id="54" creationId="{8C3FAEC8-B34F-500C-490C-217AB59DCFFD}"/>
          </ac:spMkLst>
        </pc:spChg>
        <pc:spChg chg="add del">
          <ac:chgData name="Kristina L. Dulaney-Johnson" userId="b166da85-9485-423f-b95d-9451ccf80abf" providerId="ADAL" clId="{FC4577C2-FEC5-4B9B-A841-998DC7044515}" dt="2023-12-10T19:15:38.109" v="76"/>
          <ac:spMkLst>
            <pc:docMk/>
            <pc:sldMk cId="2310344775" sldId="311"/>
            <ac:spMk id="57" creationId="{2DAA6C16-BF9B-4A3E-BC70-EE6015D4F967}"/>
          </ac:spMkLst>
        </pc:spChg>
        <pc:grpChg chg="add del">
          <ac:chgData name="Kristina L. Dulaney-Johnson" userId="b166da85-9485-423f-b95d-9451ccf80abf" providerId="ADAL" clId="{FC4577C2-FEC5-4B9B-A841-998DC7044515}" dt="2023-12-10T19:15:38.109" v="76"/>
          <ac:grpSpMkLst>
            <pc:docMk/>
            <pc:sldMk cId="2310344775" sldId="311"/>
            <ac:grpSpMk id="59" creationId="{31655B4F-4050-4B1F-82A8-180E74CF9C54}"/>
          </ac:grpSpMkLst>
        </pc:grpChg>
        <pc:picChg chg="del">
          <ac:chgData name="Kristina L. Dulaney-Johnson" userId="b166da85-9485-423f-b95d-9451ccf80abf" providerId="ADAL" clId="{FC4577C2-FEC5-4B9B-A841-998DC7044515}" dt="2023-12-07T10:48:34.682" v="42" actId="478"/>
          <ac:picMkLst>
            <pc:docMk/>
            <pc:sldMk cId="2310344775" sldId="311"/>
            <ac:picMk id="4" creationId="{A4181F37-6BE3-19E5-34A4-10C5EA0A5BBC}"/>
          </ac:picMkLst>
        </pc:picChg>
        <pc:picChg chg="add del mod">
          <ac:chgData name="Kristina L. Dulaney-Johnson" userId="b166da85-9485-423f-b95d-9451ccf80abf" providerId="ADAL" clId="{FC4577C2-FEC5-4B9B-A841-998DC7044515}" dt="2023-12-07T10:45:34.288" v="21" actId="478"/>
          <ac:picMkLst>
            <pc:docMk/>
            <pc:sldMk cId="2310344775" sldId="311"/>
            <ac:picMk id="5" creationId="{56EDCA5B-F979-51B5-B619-D91043CC3618}"/>
          </ac:picMkLst>
        </pc:picChg>
        <pc:picChg chg="add mod ord">
          <ac:chgData name="Kristina L. Dulaney-Johnson" userId="b166da85-9485-423f-b95d-9451ccf80abf" providerId="ADAL" clId="{FC4577C2-FEC5-4B9B-A841-998DC7044515}" dt="2023-12-07T10:49:57.014" v="46" actId="26606"/>
          <ac:picMkLst>
            <pc:docMk/>
            <pc:sldMk cId="2310344775" sldId="311"/>
            <ac:picMk id="9" creationId="{5B906BC5-F46B-4735-4E71-20A97C9C946D}"/>
          </ac:picMkLst>
        </pc:picChg>
        <pc:picChg chg="add mod ord modCrop">
          <ac:chgData name="Kristina L. Dulaney-Johnson" userId="b166da85-9485-423f-b95d-9451ccf80abf" providerId="ADAL" clId="{FC4577C2-FEC5-4B9B-A841-998DC7044515}" dt="2023-12-07T10:49:57.014" v="46" actId="26606"/>
          <ac:picMkLst>
            <pc:docMk/>
            <pc:sldMk cId="2310344775" sldId="311"/>
            <ac:picMk id="11" creationId="{0AB3E6E4-748F-1C18-CF1A-98D0201C606D}"/>
          </ac:picMkLst>
        </pc:picChg>
        <pc:picChg chg="add del mod">
          <ac:chgData name="Kristina L. Dulaney-Johnson" userId="b166da85-9485-423f-b95d-9451ccf80abf" providerId="ADAL" clId="{FC4577C2-FEC5-4B9B-A841-998DC7044515}" dt="2023-12-07T10:47:14.073" v="28" actId="21"/>
          <ac:picMkLst>
            <pc:docMk/>
            <pc:sldMk cId="2310344775" sldId="311"/>
            <ac:picMk id="13" creationId="{3E2CFD06-35D9-F033-37F1-16000E33A5E5}"/>
          </ac:picMkLst>
        </pc:picChg>
        <pc:picChg chg="add mod">
          <ac:chgData name="Kristina L. Dulaney-Johnson" userId="b166da85-9485-423f-b95d-9451ccf80abf" providerId="ADAL" clId="{FC4577C2-FEC5-4B9B-A841-998DC7044515}" dt="2023-12-07T10:49:57.014" v="46" actId="26606"/>
          <ac:picMkLst>
            <pc:docMk/>
            <pc:sldMk cId="2310344775" sldId="311"/>
            <ac:picMk id="15" creationId="{29FFFB66-2478-C6CB-DFDE-10C939E0A514}"/>
          </ac:picMkLst>
        </pc:picChg>
        <pc:picChg chg="mod">
          <ac:chgData name="Kristina L. Dulaney-Johnson" userId="b166da85-9485-423f-b95d-9451ccf80abf" providerId="ADAL" clId="{FC4577C2-FEC5-4B9B-A841-998DC7044515}" dt="2023-12-07T10:49:57.014" v="46" actId="26606"/>
          <ac:picMkLst>
            <pc:docMk/>
            <pc:sldMk cId="2310344775" sldId="311"/>
            <ac:picMk id="22" creationId="{7BF35E5F-84D5-4A48-ADB4-E5C56D078810}"/>
          </ac:picMkLst>
        </pc:picChg>
        <pc:picChg chg="del">
          <ac:chgData name="Kristina L. Dulaney-Johnson" userId="b166da85-9485-423f-b95d-9451ccf80abf" providerId="ADAL" clId="{FC4577C2-FEC5-4B9B-A841-998DC7044515}" dt="2023-12-07T10:45:00.673" v="18" actId="478"/>
          <ac:picMkLst>
            <pc:docMk/>
            <pc:sldMk cId="2310344775" sldId="311"/>
            <ac:picMk id="24" creationId="{FF74FCC9-5CA5-4E23-BFCF-55D8F47AED45}"/>
          </ac:picMkLst>
        </pc:picChg>
        <pc:picChg chg="del">
          <ac:chgData name="Kristina L. Dulaney-Johnson" userId="b166da85-9485-423f-b95d-9451ccf80abf" providerId="ADAL" clId="{FC4577C2-FEC5-4B9B-A841-998DC7044515}" dt="2023-12-07T10:49:52.819" v="45" actId="478"/>
          <ac:picMkLst>
            <pc:docMk/>
            <pc:sldMk cId="2310344775" sldId="311"/>
            <ac:picMk id="28" creationId="{559B9D7C-755A-4CA4-A0DD-35F2C4C8E7F8}"/>
          </ac:picMkLst>
        </pc:picChg>
        <pc:cxnChg chg="del">
          <ac:chgData name="Kristina L. Dulaney-Johnson" userId="b166da85-9485-423f-b95d-9451ccf80abf" providerId="ADAL" clId="{FC4577C2-FEC5-4B9B-A841-998DC7044515}" dt="2023-12-07T10:49:57.014" v="46" actId="26606"/>
          <ac:cxnSpMkLst>
            <pc:docMk/>
            <pc:sldMk cId="2310344775" sldId="311"/>
            <ac:cxnSpMk id="44" creationId="{EBAD6A72-88E8-42F7-88B9-CAF744536BE4}"/>
          </ac:cxnSpMkLst>
        </pc:cxnChg>
        <pc:cxnChg chg="del">
          <ac:chgData name="Kristina L. Dulaney-Johnson" userId="b166da85-9485-423f-b95d-9451ccf80abf" providerId="ADAL" clId="{FC4577C2-FEC5-4B9B-A841-998DC7044515}" dt="2023-12-07T10:49:57.014" v="46" actId="26606"/>
          <ac:cxnSpMkLst>
            <pc:docMk/>
            <pc:sldMk cId="2310344775" sldId="311"/>
            <ac:cxnSpMk id="46" creationId="{C800968E-0A99-46C4-A9B2-6A63AC66F4B0}"/>
          </ac:cxnSpMkLst>
        </pc:cxnChg>
        <pc:cxnChg chg="del">
          <ac:chgData name="Kristina L. Dulaney-Johnson" userId="b166da85-9485-423f-b95d-9451ccf80abf" providerId="ADAL" clId="{FC4577C2-FEC5-4B9B-A841-998DC7044515}" dt="2023-12-07T10:49:57.014" v="46" actId="26606"/>
          <ac:cxnSpMkLst>
            <pc:docMk/>
            <pc:sldMk cId="2310344775" sldId="311"/>
            <ac:cxnSpMk id="48" creationId="{0627B73E-D784-4780-AA33-DCDFE7DA16ED}"/>
          </ac:cxnSpMkLst>
        </pc:cxnChg>
        <pc:cxnChg chg="del">
          <ac:chgData name="Kristina L. Dulaney-Johnson" userId="b166da85-9485-423f-b95d-9451ccf80abf" providerId="ADAL" clId="{FC4577C2-FEC5-4B9B-A841-998DC7044515}" dt="2023-12-07T10:49:57.014" v="46" actId="26606"/>
          <ac:cxnSpMkLst>
            <pc:docMk/>
            <pc:sldMk cId="2310344775" sldId="311"/>
            <ac:cxnSpMk id="50" creationId="{99FF1850-8D1E-4E84-BD9E-F2E906958502}"/>
          </ac:cxnSpMkLst>
        </pc:cxnChg>
      </pc:sldChg>
      <pc:sldChg chg="addSp delSp modSp mod modTransition setBg setClrOvrMap delDesignElem">
        <pc:chgData name="Kristina L. Dulaney-Johnson" userId="b166da85-9485-423f-b95d-9451ccf80abf" providerId="ADAL" clId="{FC4577C2-FEC5-4B9B-A841-998DC7044515}" dt="2023-12-11T22:20:02.311" v="235"/>
        <pc:sldMkLst>
          <pc:docMk/>
          <pc:sldMk cId="1738236371" sldId="312"/>
        </pc:sldMkLst>
        <pc:spChg chg="add">
          <ac:chgData name="Kristina L. Dulaney-Johnson" userId="b166da85-9485-423f-b95d-9451ccf80abf" providerId="ADAL" clId="{FC4577C2-FEC5-4B9B-A841-998DC7044515}" dt="2023-12-10T19:17:37.869" v="91" actId="26606"/>
          <ac:spMkLst>
            <pc:docMk/>
            <pc:sldMk cId="1738236371" sldId="312"/>
            <ac:spMk id="2" creationId="{3091DC7C-9ABE-7B02-1AE2-82D354E2279B}"/>
          </ac:spMkLst>
        </pc:spChg>
        <pc:spChg chg="add">
          <ac:chgData name="Kristina L. Dulaney-Johnson" userId="b166da85-9485-423f-b95d-9451ccf80abf" providerId="ADAL" clId="{FC4577C2-FEC5-4B9B-A841-998DC7044515}" dt="2023-12-10T19:17:37.869" v="91" actId="26606"/>
          <ac:spMkLst>
            <pc:docMk/>
            <pc:sldMk cId="1738236371" sldId="312"/>
            <ac:spMk id="4" creationId="{5695BBD5-1ACD-6EB9-0C64-201B31BDB71C}"/>
          </ac:spMkLst>
        </pc:spChg>
        <pc:spChg chg="del mod replId">
          <ac:chgData name="Kristina L. Dulaney-Johnson" userId="b166da85-9485-423f-b95d-9451ccf80abf" providerId="ADAL" clId="{FC4577C2-FEC5-4B9B-A841-998DC7044515}" dt="2023-12-10T19:17:37.869" v="91" actId="26606"/>
          <ac:spMkLst>
            <pc:docMk/>
            <pc:sldMk cId="1738236371" sldId="312"/>
            <ac:spMk id="10" creationId="{6EFB0835-B6FE-42B3-95F6-F57D78A0159A}"/>
          </ac:spMkLst>
        </pc:spChg>
        <pc:spChg chg="del mod replId">
          <ac:chgData name="Kristina L. Dulaney-Johnson" userId="b166da85-9485-423f-b95d-9451ccf80abf" providerId="ADAL" clId="{FC4577C2-FEC5-4B9B-A841-998DC7044515}" dt="2023-12-10T19:17:37.869" v="91" actId="26606"/>
          <ac:spMkLst>
            <pc:docMk/>
            <pc:sldMk cId="1738236371" sldId="312"/>
            <ac:spMk id="11" creationId="{1661A290-9758-4AE0-9D42-01034BE7BF44}"/>
          </ac:spMkLst>
        </pc:spChg>
        <pc:spChg chg="del">
          <ac:chgData name="Kristina L. Dulaney-Johnson" userId="b166da85-9485-423f-b95d-9451ccf80abf" providerId="ADAL" clId="{FC4577C2-FEC5-4B9B-A841-998DC7044515}" dt="2023-12-10T19:15:38.109" v="76"/>
          <ac:spMkLst>
            <pc:docMk/>
            <pc:sldMk cId="1738236371" sldId="312"/>
            <ac:spMk id="11" creationId="{B0792D4F-247E-46FE-85FC-881DEFA41D94}"/>
          </ac:spMkLst>
        </pc:spChg>
        <pc:spChg chg="add">
          <ac:chgData name="Kristina L. Dulaney-Johnson" userId="b166da85-9485-423f-b95d-9451ccf80abf" providerId="ADAL" clId="{FC4577C2-FEC5-4B9B-A841-998DC7044515}" dt="2023-12-10T19:17:37.869" v="91" actId="26606"/>
          <ac:spMkLst>
            <pc:docMk/>
            <pc:sldMk cId="1738236371" sldId="312"/>
            <ac:spMk id="17" creationId="{FC563705-9678-4052-A909-B5114B9A20BD}"/>
          </ac:spMkLst>
        </pc:spChg>
        <pc:spChg chg="add">
          <ac:chgData name="Kristina L. Dulaney-Johnson" userId="b166da85-9485-423f-b95d-9451ccf80abf" providerId="ADAL" clId="{FC4577C2-FEC5-4B9B-A841-998DC7044515}" dt="2023-12-10T19:17:37.869" v="91" actId="26606"/>
          <ac:spMkLst>
            <pc:docMk/>
            <pc:sldMk cId="1738236371" sldId="312"/>
            <ac:spMk id="19" creationId="{22FEEF27-DE57-43BD-AD75-1F367403B6D4}"/>
          </ac:spMkLst>
        </pc:spChg>
        <pc:spChg chg="add">
          <ac:chgData name="Kristina L. Dulaney-Johnson" userId="b166da85-9485-423f-b95d-9451ccf80abf" providerId="ADAL" clId="{FC4577C2-FEC5-4B9B-A841-998DC7044515}" dt="2023-12-10T19:17:37.869" v="91" actId="26606"/>
          <ac:spMkLst>
            <pc:docMk/>
            <pc:sldMk cId="1738236371" sldId="312"/>
            <ac:spMk id="21" creationId="{CCA8E4C0-5A30-4755-B155-08BB36C8E2BD}"/>
          </ac:spMkLst>
        </pc:spChg>
        <pc:spChg chg="add">
          <ac:chgData name="Kristina L. Dulaney-Johnson" userId="b166da85-9485-423f-b95d-9451ccf80abf" providerId="ADAL" clId="{FC4577C2-FEC5-4B9B-A841-998DC7044515}" dt="2023-12-10T19:17:37.869" v="91" actId="26606"/>
          <ac:spMkLst>
            <pc:docMk/>
            <pc:sldMk cId="1738236371" sldId="312"/>
            <ac:spMk id="23" creationId="{375042C6-6A6E-4F79-A746-797431EA8316}"/>
          </ac:spMkLst>
        </pc:spChg>
        <pc:picChg chg="add">
          <ac:chgData name="Kristina L. Dulaney-Johnson" userId="b166da85-9485-423f-b95d-9451ccf80abf" providerId="ADAL" clId="{FC4577C2-FEC5-4B9B-A841-998DC7044515}" dt="2023-12-10T19:17:37.869" v="91" actId="26606"/>
          <ac:picMkLst>
            <pc:docMk/>
            <pc:sldMk cId="1738236371" sldId="312"/>
            <ac:picMk id="5" creationId="{1C6A71A1-5092-2682-4768-B660DDB492D0}"/>
          </ac:picMkLst>
        </pc:picChg>
        <pc:picChg chg="add">
          <ac:chgData name="Kristina L. Dulaney-Johnson" userId="b166da85-9485-423f-b95d-9451ccf80abf" providerId="ADAL" clId="{FC4577C2-FEC5-4B9B-A841-998DC7044515}" dt="2023-12-10T19:17:37.869" v="91" actId="26606"/>
          <ac:picMkLst>
            <pc:docMk/>
            <pc:sldMk cId="1738236371" sldId="312"/>
            <ac:picMk id="6" creationId="{4FAE869D-9B8A-1010-E84A-2BCE90D56A59}"/>
          </ac:picMkLst>
        </pc:picChg>
        <pc:picChg chg="add">
          <ac:chgData name="Kristina L. Dulaney-Johnson" userId="b166da85-9485-423f-b95d-9451ccf80abf" providerId="ADAL" clId="{FC4577C2-FEC5-4B9B-A841-998DC7044515}" dt="2023-12-10T19:17:37.869" v="91" actId="26606"/>
          <ac:picMkLst>
            <pc:docMk/>
            <pc:sldMk cId="1738236371" sldId="312"/>
            <ac:picMk id="8" creationId="{01A3CA1B-1530-4046-A299-90F41FE7FBFA}"/>
          </ac:picMkLst>
        </pc:picChg>
        <pc:picChg chg="add">
          <ac:chgData name="Kristina L. Dulaney-Johnson" userId="b166da85-9485-423f-b95d-9451ccf80abf" providerId="ADAL" clId="{FC4577C2-FEC5-4B9B-A841-998DC7044515}" dt="2023-12-10T19:17:37.869" v="91" actId="26606"/>
          <ac:picMkLst>
            <pc:docMk/>
            <pc:sldMk cId="1738236371" sldId="312"/>
            <ac:picMk id="9" creationId="{126A6064-3EEB-4D82-B8AB-85EC8287EF25}"/>
          </ac:picMkLst>
        </pc:picChg>
        <pc:picChg chg="del mod replId modCrop">
          <ac:chgData name="Kristina L. Dulaney-Johnson" userId="b166da85-9485-423f-b95d-9451ccf80abf" providerId="ADAL" clId="{FC4577C2-FEC5-4B9B-A841-998DC7044515}" dt="2023-12-10T19:17:37.869" v="91" actId="26606"/>
          <ac:picMkLst>
            <pc:docMk/>
            <pc:sldMk cId="1738236371" sldId="312"/>
            <ac:picMk id="12" creationId="{94B266C6-F09F-B5AD-0747-ED7CFB9B2B4B}"/>
          </ac:picMkLst>
        </pc:picChg>
        <pc:picChg chg="add del mod replId modCrop">
          <ac:chgData name="Kristina L. Dulaney-Johnson" userId="b166da85-9485-423f-b95d-9451ccf80abf" providerId="ADAL" clId="{FC4577C2-FEC5-4B9B-A841-998DC7044515}" dt="2023-12-10T19:17:37.869" v="91" actId="26606"/>
          <ac:picMkLst>
            <pc:docMk/>
            <pc:sldMk cId="1738236371" sldId="312"/>
            <ac:picMk id="13" creationId="{1DBCD0CD-2C33-9C5D-80E1-1EE193D8FC0E}"/>
          </ac:picMkLst>
        </pc:picChg>
        <pc:picChg chg="add">
          <ac:chgData name="Kristina L. Dulaney-Johnson" userId="b166da85-9485-423f-b95d-9451ccf80abf" providerId="ADAL" clId="{FC4577C2-FEC5-4B9B-A841-998DC7044515}" dt="2023-12-10T19:17:37.869" v="91" actId="26606"/>
          <ac:picMkLst>
            <pc:docMk/>
            <pc:sldMk cId="1738236371" sldId="312"/>
            <ac:picMk id="15" creationId="{70EB3F8A-0655-4D47-B546-F7EC731E02CF}"/>
          </ac:picMkLst>
        </pc:picChg>
        <pc:picChg chg="del">
          <ac:chgData name="Kristina L. Dulaney-Johnson" userId="b166da85-9485-423f-b95d-9451ccf80abf" providerId="ADAL" clId="{FC4577C2-FEC5-4B9B-A841-998DC7044515}" dt="2023-12-07T10:42:28.577" v="6" actId="478"/>
          <ac:picMkLst>
            <pc:docMk/>
            <pc:sldMk cId="1738236371" sldId="312"/>
            <ac:picMk id="16" creationId="{90438D77-436D-46E3-95C2-009E97767509}"/>
          </ac:picMkLst>
        </pc:picChg>
        <pc:cxnChg chg="del">
          <ac:chgData name="Kristina L. Dulaney-Johnson" userId="b166da85-9485-423f-b95d-9451ccf80abf" providerId="ADAL" clId="{FC4577C2-FEC5-4B9B-A841-998DC7044515}" dt="2023-12-10T19:15:38.109" v="76"/>
          <ac:cxnSpMkLst>
            <pc:docMk/>
            <pc:sldMk cId="1738236371" sldId="312"/>
            <ac:cxnSpMk id="13" creationId="{7AD0F4D2-80E7-4A78-82EE-BEAEE4945407}"/>
          </ac:cxnSpMkLst>
        </pc:cxnChg>
      </pc:sldChg>
      <pc:sldChg chg="del">
        <pc:chgData name="Kristina L. Dulaney-Johnson" userId="b166da85-9485-423f-b95d-9451ccf80abf" providerId="ADAL" clId="{FC4577C2-FEC5-4B9B-A841-998DC7044515}" dt="2023-12-07T10:30:38.419" v="2" actId="47"/>
        <pc:sldMkLst>
          <pc:docMk/>
          <pc:sldMk cId="2667067380" sldId="313"/>
        </pc:sldMkLst>
      </pc:sldChg>
      <pc:sldChg chg="del">
        <pc:chgData name="Kristina L. Dulaney-Johnson" userId="b166da85-9485-423f-b95d-9451ccf80abf" providerId="ADAL" clId="{FC4577C2-FEC5-4B9B-A841-998DC7044515}" dt="2023-12-07T10:31:10.855" v="4" actId="47"/>
        <pc:sldMkLst>
          <pc:docMk/>
          <pc:sldMk cId="4280320679" sldId="314"/>
        </pc:sldMkLst>
      </pc:sldChg>
      <pc:sldChg chg="modSp add mod modTransition">
        <pc:chgData name="Kristina L. Dulaney-Johnson" userId="b166da85-9485-423f-b95d-9451ccf80abf" providerId="ADAL" clId="{FC4577C2-FEC5-4B9B-A841-998DC7044515}" dt="2023-12-11T22:19:50.778" v="223"/>
        <pc:sldMkLst>
          <pc:docMk/>
          <pc:sldMk cId="580481407" sldId="315"/>
        </pc:sldMkLst>
        <pc:spChg chg="mod">
          <ac:chgData name="Kristina L. Dulaney-Johnson" userId="b166da85-9485-423f-b95d-9451ccf80abf" providerId="ADAL" clId="{FC4577C2-FEC5-4B9B-A841-998DC7044515}" dt="2023-12-11T22:19:42.134" v="205" actId="20577"/>
          <ac:spMkLst>
            <pc:docMk/>
            <pc:sldMk cId="580481407" sldId="315"/>
            <ac:spMk id="3" creationId="{1C8E8A20-5545-465F-AC71-DE67B239A2E9}"/>
          </ac:spMkLst>
        </pc:spChg>
        <pc:spChg chg="mod">
          <ac:chgData name="Kristina L. Dulaney-Johnson" userId="b166da85-9485-423f-b95d-9451ccf80abf" providerId="ADAL" clId="{FC4577C2-FEC5-4B9B-A841-998DC7044515}" dt="2023-12-10T19:16:58.142" v="87" actId="207"/>
          <ac:spMkLst>
            <pc:docMk/>
            <pc:sldMk cId="580481407" sldId="315"/>
            <ac:spMk id="4" creationId="{F1EE1DF0-E044-49AC-A1F0-53B4CC98BA65}"/>
          </ac:spMkLst>
        </pc:spChg>
        <pc:picChg chg="mod">
          <ac:chgData name="Kristina L. Dulaney-Johnson" userId="b166da85-9485-423f-b95d-9451ccf80abf" providerId="ADAL" clId="{FC4577C2-FEC5-4B9B-A841-998DC7044515}" dt="2023-12-11T22:19:27.258" v="182" actId="1076"/>
          <ac:picMkLst>
            <pc:docMk/>
            <pc:sldMk cId="580481407" sldId="315"/>
            <ac:picMk id="8" creationId="{1D6ED3B0-9B4D-87EB-C178-AAEAC1EBE717}"/>
          </ac:picMkLst>
        </pc:picChg>
      </pc:sldChg>
      <pc:sldChg chg="addSp delSp modSp add mod modTransition setBg delDesignElem">
        <pc:chgData name="Kristina L. Dulaney-Johnson" userId="b166da85-9485-423f-b95d-9451ccf80abf" providerId="ADAL" clId="{FC4577C2-FEC5-4B9B-A841-998DC7044515}" dt="2023-12-11T22:16:37.816" v="140"/>
        <pc:sldMkLst>
          <pc:docMk/>
          <pc:sldMk cId="3532798515" sldId="316"/>
        </pc:sldMkLst>
        <pc:spChg chg="add">
          <ac:chgData name="Kristina L. Dulaney-Johnson" userId="b166da85-9485-423f-b95d-9451ccf80abf" providerId="ADAL" clId="{FC4577C2-FEC5-4B9B-A841-998DC7044515}" dt="2023-12-10T19:17:09.991" v="89" actId="26606"/>
          <ac:spMkLst>
            <pc:docMk/>
            <pc:sldMk cId="3532798515" sldId="316"/>
            <ac:spMk id="30" creationId="{8ADE9738-7B48-4F06-BA7B-E2CF9663A69E}"/>
          </ac:spMkLst>
        </pc:spChg>
        <pc:spChg chg="add">
          <ac:chgData name="Kristina L. Dulaney-Johnson" userId="b166da85-9485-423f-b95d-9451ccf80abf" providerId="ADAL" clId="{FC4577C2-FEC5-4B9B-A841-998DC7044515}" dt="2023-12-10T19:17:09.991" v="89" actId="26606"/>
          <ac:spMkLst>
            <pc:docMk/>
            <pc:sldMk cId="3532798515" sldId="316"/>
            <ac:spMk id="32" creationId="{46F162CF-573F-4639-AF5E-5FED4D67E523}"/>
          </ac:spMkLst>
        </pc:spChg>
        <pc:spChg chg="add">
          <ac:chgData name="Kristina L. Dulaney-Johnson" userId="b166da85-9485-423f-b95d-9451ccf80abf" providerId="ADAL" clId="{FC4577C2-FEC5-4B9B-A841-998DC7044515}" dt="2023-12-10T19:17:09.991" v="89" actId="26606"/>
          <ac:spMkLst>
            <pc:docMk/>
            <pc:sldMk cId="3532798515" sldId="316"/>
            <ac:spMk id="36" creationId="{13D5C902-E4C0-4AFC-9EFC-3D1605AC5BA8}"/>
          </ac:spMkLst>
        </pc:spChg>
        <pc:spChg chg="del">
          <ac:chgData name="Kristina L. Dulaney-Johnson" userId="b166da85-9485-423f-b95d-9451ccf80abf" providerId="ADAL" clId="{FC4577C2-FEC5-4B9B-A841-998DC7044515}" dt="2023-12-10T19:16:33.559" v="82"/>
          <ac:spMkLst>
            <pc:docMk/>
            <pc:sldMk cId="3532798515" sldId="316"/>
            <ac:spMk id="70" creationId="{AB8C311F-7253-4AED-9701-7FC0708C41C7}"/>
          </ac:spMkLst>
        </pc:spChg>
        <pc:spChg chg="del">
          <ac:chgData name="Kristina L. Dulaney-Johnson" userId="b166da85-9485-423f-b95d-9451ccf80abf" providerId="ADAL" clId="{FC4577C2-FEC5-4B9B-A841-998DC7044515}" dt="2023-12-10T19:16:33.559" v="82"/>
          <ac:spMkLst>
            <pc:docMk/>
            <pc:sldMk cId="3532798515" sldId="316"/>
            <ac:spMk id="72" creationId="{E2384209-CB15-4CDF-9D31-C44FD9A3F20D}"/>
          </ac:spMkLst>
        </pc:spChg>
        <pc:spChg chg="del">
          <ac:chgData name="Kristina L. Dulaney-Johnson" userId="b166da85-9485-423f-b95d-9451ccf80abf" providerId="ADAL" clId="{FC4577C2-FEC5-4B9B-A841-998DC7044515}" dt="2023-12-10T19:16:33.559" v="82"/>
          <ac:spMkLst>
            <pc:docMk/>
            <pc:sldMk cId="3532798515" sldId="316"/>
            <ac:spMk id="74" creationId="{2633B3B5-CC90-43F0-8714-D31D1F3F0209}"/>
          </ac:spMkLst>
        </pc:spChg>
        <pc:spChg chg="del">
          <ac:chgData name="Kristina L. Dulaney-Johnson" userId="b166da85-9485-423f-b95d-9451ccf80abf" providerId="ADAL" clId="{FC4577C2-FEC5-4B9B-A841-998DC7044515}" dt="2023-12-10T19:16:33.559" v="82"/>
          <ac:spMkLst>
            <pc:docMk/>
            <pc:sldMk cId="3532798515" sldId="316"/>
            <ac:spMk id="76" creationId="{A8D57A06-A426-446D-B02C-A2DC6B62E45E}"/>
          </ac:spMkLst>
        </pc:spChg>
        <pc:picChg chg="add">
          <ac:chgData name="Kristina L. Dulaney-Johnson" userId="b166da85-9485-423f-b95d-9451ccf80abf" providerId="ADAL" clId="{FC4577C2-FEC5-4B9B-A841-998DC7044515}" dt="2023-12-10T19:17:09.991" v="89" actId="26606"/>
          <ac:picMkLst>
            <pc:docMk/>
            <pc:sldMk cId="3532798515" sldId="316"/>
            <ac:picMk id="3" creationId="{809A5F70-C2C8-03B6-7865-6DC5BA6793D5}"/>
          </ac:picMkLst>
        </pc:picChg>
        <pc:picChg chg="add">
          <ac:chgData name="Kristina L. Dulaney-Johnson" userId="b166da85-9485-423f-b95d-9451ccf80abf" providerId="ADAL" clId="{FC4577C2-FEC5-4B9B-A841-998DC7044515}" dt="2023-12-10T19:17:09.991" v="89" actId="26606"/>
          <ac:picMkLst>
            <pc:docMk/>
            <pc:sldMk cId="3532798515" sldId="316"/>
            <ac:picMk id="4" creationId="{71417415-D986-62B0-640E-6DF933210CB8}"/>
          </ac:picMkLst>
        </pc:picChg>
        <pc:picChg chg="add">
          <ac:chgData name="Kristina L. Dulaney-Johnson" userId="b166da85-9485-423f-b95d-9451ccf80abf" providerId="ADAL" clId="{FC4577C2-FEC5-4B9B-A841-998DC7044515}" dt="2023-12-10T19:17:09.991" v="89" actId="26606"/>
          <ac:picMkLst>
            <pc:docMk/>
            <pc:sldMk cId="3532798515" sldId="316"/>
            <ac:picMk id="5" creationId="{2BDAA638-926D-3468-69C1-7CC49A15D7E3}"/>
          </ac:picMkLst>
        </pc:picChg>
        <pc:picChg chg="add">
          <ac:chgData name="Kristina L. Dulaney-Johnson" userId="b166da85-9485-423f-b95d-9451ccf80abf" providerId="ADAL" clId="{FC4577C2-FEC5-4B9B-A841-998DC7044515}" dt="2023-12-10T19:17:09.991" v="89" actId="26606"/>
          <ac:picMkLst>
            <pc:docMk/>
            <pc:sldMk cId="3532798515" sldId="316"/>
            <ac:picMk id="6" creationId="{3DC768D9-40FA-F465-5B36-8E39B0A5E508}"/>
          </ac:picMkLst>
        </pc:picChg>
        <pc:picChg chg="add">
          <ac:chgData name="Kristina L. Dulaney-Johnson" userId="b166da85-9485-423f-b95d-9451ccf80abf" providerId="ADAL" clId="{FC4577C2-FEC5-4B9B-A841-998DC7044515}" dt="2023-12-10T19:17:09.991" v="89" actId="26606"/>
          <ac:picMkLst>
            <pc:docMk/>
            <pc:sldMk cId="3532798515" sldId="316"/>
            <ac:picMk id="7" creationId="{AC80E27D-D308-A22D-E48C-56ECF92EA172}"/>
          </ac:picMkLst>
        </pc:picChg>
        <pc:picChg chg="add">
          <ac:chgData name="Kristina L. Dulaney-Johnson" userId="b166da85-9485-423f-b95d-9451ccf80abf" providerId="ADAL" clId="{FC4577C2-FEC5-4B9B-A841-998DC7044515}" dt="2023-12-10T19:17:09.991" v="89" actId="26606"/>
          <ac:picMkLst>
            <pc:docMk/>
            <pc:sldMk cId="3532798515" sldId="316"/>
            <ac:picMk id="9" creationId="{E30DAF1B-9A11-7B83-B778-E93581DF48C7}"/>
          </ac:picMkLst>
        </pc:picChg>
        <pc:picChg chg="add">
          <ac:chgData name="Kristina L. Dulaney-Johnson" userId="b166da85-9485-423f-b95d-9451ccf80abf" providerId="ADAL" clId="{FC4577C2-FEC5-4B9B-A841-998DC7044515}" dt="2023-12-10T19:17:09.991" v="89" actId="26606"/>
          <ac:picMkLst>
            <pc:docMk/>
            <pc:sldMk cId="3532798515" sldId="316"/>
            <ac:picMk id="11" creationId="{55BCBADC-6589-3B1D-BCC5-D49EA1CAF1D6}"/>
          </ac:picMkLst>
        </pc:picChg>
        <pc:picChg chg="add">
          <ac:chgData name="Kristina L. Dulaney-Johnson" userId="b166da85-9485-423f-b95d-9451ccf80abf" providerId="ADAL" clId="{FC4577C2-FEC5-4B9B-A841-998DC7044515}" dt="2023-12-10T19:17:09.991" v="89" actId="26606"/>
          <ac:picMkLst>
            <pc:docMk/>
            <pc:sldMk cId="3532798515" sldId="316"/>
            <ac:picMk id="21" creationId="{596857A6-C1BA-FBD4-7692-FF9C4F530797}"/>
          </ac:picMkLst>
        </pc:picChg>
        <pc:picChg chg="del mod replId">
          <ac:chgData name="Kristina L. Dulaney-Johnson" userId="b166da85-9485-423f-b95d-9451ccf80abf" providerId="ADAL" clId="{FC4577C2-FEC5-4B9B-A841-998DC7044515}" dt="2023-12-10T19:17:09.991" v="89" actId="26606"/>
          <ac:picMkLst>
            <pc:docMk/>
            <pc:sldMk cId="3532798515" sldId="316"/>
            <ac:picMk id="23" creationId="{38605B0A-89DC-C1D1-B8A7-B20FF233EF91}"/>
          </ac:picMkLst>
        </pc:picChg>
        <pc:picChg chg="del mod replId">
          <ac:chgData name="Kristina L. Dulaney-Johnson" userId="b166da85-9485-423f-b95d-9451ccf80abf" providerId="ADAL" clId="{FC4577C2-FEC5-4B9B-A841-998DC7044515}" dt="2023-12-10T19:17:09.991" v="89" actId="26606"/>
          <ac:picMkLst>
            <pc:docMk/>
            <pc:sldMk cId="3532798515" sldId="316"/>
            <ac:picMk id="24" creationId="{2E95F66D-056F-C733-897E-FB6993D73276}"/>
          </ac:picMkLst>
        </pc:picChg>
        <pc:picChg chg="del mod replId">
          <ac:chgData name="Kristina L. Dulaney-Johnson" userId="b166da85-9485-423f-b95d-9451ccf80abf" providerId="ADAL" clId="{FC4577C2-FEC5-4B9B-A841-998DC7044515}" dt="2023-12-10T19:17:09.991" v="89" actId="26606"/>
          <ac:picMkLst>
            <pc:docMk/>
            <pc:sldMk cId="3532798515" sldId="316"/>
            <ac:picMk id="25" creationId="{05490AC9-EFCC-B08B-0EE3-EE53AAD44D22}"/>
          </ac:picMkLst>
        </pc:picChg>
        <pc:picChg chg="add">
          <ac:chgData name="Kristina L. Dulaney-Johnson" userId="b166da85-9485-423f-b95d-9451ccf80abf" providerId="ADAL" clId="{FC4577C2-FEC5-4B9B-A841-998DC7044515}" dt="2023-12-10T19:17:09.991" v="89" actId="26606"/>
          <ac:picMkLst>
            <pc:docMk/>
            <pc:sldMk cId="3532798515" sldId="316"/>
            <ac:picMk id="26" creationId="{62CFFBB8-E539-483F-B9AA-088F7D4B170D}"/>
          </ac:picMkLst>
        </pc:picChg>
        <pc:picChg chg="del mod replId">
          <ac:chgData name="Kristina L. Dulaney-Johnson" userId="b166da85-9485-423f-b95d-9451ccf80abf" providerId="ADAL" clId="{FC4577C2-FEC5-4B9B-A841-998DC7044515}" dt="2023-12-10T19:17:09.991" v="89" actId="26606"/>
          <ac:picMkLst>
            <pc:docMk/>
            <pc:sldMk cId="3532798515" sldId="316"/>
            <ac:picMk id="27" creationId="{EE10968B-DD4E-0BF6-2F2C-3F7677134426}"/>
          </ac:picMkLst>
        </pc:picChg>
        <pc:picChg chg="add">
          <ac:chgData name="Kristina L. Dulaney-Johnson" userId="b166da85-9485-423f-b95d-9451ccf80abf" providerId="ADAL" clId="{FC4577C2-FEC5-4B9B-A841-998DC7044515}" dt="2023-12-10T19:17:09.991" v="89" actId="26606"/>
          <ac:picMkLst>
            <pc:docMk/>
            <pc:sldMk cId="3532798515" sldId="316"/>
            <ac:picMk id="28" creationId="{552C38B8-B7F9-478B-8D67-99B248A946C4}"/>
          </ac:picMkLst>
        </pc:picChg>
        <pc:picChg chg="del mod replId">
          <ac:chgData name="Kristina L. Dulaney-Johnson" userId="b166da85-9485-423f-b95d-9451ccf80abf" providerId="ADAL" clId="{FC4577C2-FEC5-4B9B-A841-998DC7044515}" dt="2023-12-10T19:17:09.991" v="89" actId="26606"/>
          <ac:picMkLst>
            <pc:docMk/>
            <pc:sldMk cId="3532798515" sldId="316"/>
            <ac:picMk id="29" creationId="{0FF5B0BE-ECAA-51E9-CD51-B40D9663CC83}"/>
          </ac:picMkLst>
        </pc:picChg>
        <pc:picChg chg="del mod replId">
          <ac:chgData name="Kristina L. Dulaney-Johnson" userId="b166da85-9485-423f-b95d-9451ccf80abf" providerId="ADAL" clId="{FC4577C2-FEC5-4B9B-A841-998DC7044515}" dt="2023-12-10T19:17:09.991" v="89" actId="26606"/>
          <ac:picMkLst>
            <pc:docMk/>
            <pc:sldMk cId="3532798515" sldId="316"/>
            <ac:picMk id="31" creationId="{E937DCF0-29D3-6502-A5C1-D3191E6350D8}"/>
          </ac:picMkLst>
        </pc:picChg>
        <pc:picChg chg="del mod replId">
          <ac:chgData name="Kristina L. Dulaney-Johnson" userId="b166da85-9485-423f-b95d-9451ccf80abf" providerId="ADAL" clId="{FC4577C2-FEC5-4B9B-A841-998DC7044515}" dt="2023-12-10T19:17:09.991" v="89" actId="26606"/>
          <ac:picMkLst>
            <pc:docMk/>
            <pc:sldMk cId="3532798515" sldId="316"/>
            <ac:picMk id="33" creationId="{193140D9-B1B7-3749-1DFD-B45FB96BA1ED}"/>
          </ac:picMkLst>
        </pc:picChg>
        <pc:picChg chg="add">
          <ac:chgData name="Kristina L. Dulaney-Johnson" userId="b166da85-9485-423f-b95d-9451ccf80abf" providerId="ADAL" clId="{FC4577C2-FEC5-4B9B-A841-998DC7044515}" dt="2023-12-10T19:17:09.991" v="89" actId="26606"/>
          <ac:picMkLst>
            <pc:docMk/>
            <pc:sldMk cId="3532798515" sldId="316"/>
            <ac:picMk id="34" creationId="{5DE918B2-3C9B-4C0E-9303-1C05C39F1EC2}"/>
          </ac:picMkLst>
        </pc:picChg>
        <pc:picChg chg="del mod replId">
          <ac:chgData name="Kristina L. Dulaney-Johnson" userId="b166da85-9485-423f-b95d-9451ccf80abf" providerId="ADAL" clId="{FC4577C2-FEC5-4B9B-A841-998DC7044515}" dt="2023-12-10T19:17:09.991" v="89" actId="26606"/>
          <ac:picMkLst>
            <pc:docMk/>
            <pc:sldMk cId="3532798515" sldId="316"/>
            <ac:picMk id="35" creationId="{D7235319-2F9A-0230-7260-76108684EA6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3D8F03-E83F-4554-8060-13D071B49B80}" type="datetimeFigureOut">
              <a:rPr lang="en-US" smtClean="0"/>
              <a:t>12/11/2023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CCD21B-85A3-4AB5-BE84-7541A3CDCB41}" type="slidenum">
              <a:rPr lang="en-US" smtClean="0"/>
              <a:t>‹#›</a:t>
            </a:fld>
            <a:endParaRPr lang="en-US" dirty="0"/>
          </a:p>
        </p:txBody>
      </p:sp>
    </p:spTree>
    <p:extLst>
      <p:ext uri="{BB962C8B-B14F-4D97-AF65-F5344CB8AC3E}">
        <p14:creationId xmlns:p14="http://schemas.microsoft.com/office/powerpoint/2010/main" val="2175837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FD5637-B06A-4028-9D3C-99754030DF1E}" type="datetime1">
              <a:rPr lang="en-GB" smtClean="0"/>
              <a:t>11/12/2023</a:t>
            </a:fld>
            <a:endParaRPr lang="en-GB" dirty="0"/>
          </a:p>
        </p:txBody>
      </p:sp>
      <p:sp>
        <p:nvSpPr>
          <p:cNvPr id="5" name="Footer Placeholder 4"/>
          <p:cNvSpPr>
            <a:spLocks noGrp="1"/>
          </p:cNvSpPr>
          <p:nvPr>
            <p:ph type="ftr" sz="quarter" idx="11"/>
          </p:nvPr>
        </p:nvSpPr>
        <p:spPr/>
        <p:txBody>
          <a:bodyPr/>
          <a:lstStyle/>
          <a:p>
            <a:pPr rtl="0"/>
            <a:endParaRPr lang="en-GB" noProof="0" dirty="0"/>
          </a:p>
        </p:txBody>
      </p:sp>
      <p:sp>
        <p:nvSpPr>
          <p:cNvPr id="6" name="Slide Number Placeholder 5"/>
          <p:cNvSpPr>
            <a:spLocks noGrp="1"/>
          </p:cNvSpPr>
          <p:nvPr>
            <p:ph type="sldNum" sz="quarter" idx="12"/>
          </p:nvPr>
        </p:nvSpPr>
        <p:spPr>
          <a:xfrm>
            <a:off x="9255346" y="2750337"/>
            <a:ext cx="1171888" cy="1356442"/>
          </a:xfrm>
        </p:spPr>
        <p:txBody>
          <a:bodyPr/>
          <a:lstStyle/>
          <a:p>
            <a:pPr rtl="0"/>
            <a:fld id="{0FF54DE5-C571-48E8-A5BC-B369434E2F44}" type="slidenum">
              <a:rPr lang="en-GB" noProof="0" smtClean="0"/>
              <a:t>‹#›</a:t>
            </a:fld>
            <a:endParaRPr lang="en-GB" noProof="0" dirty="0"/>
          </a:p>
        </p:txBody>
      </p:sp>
    </p:spTree>
    <p:extLst>
      <p:ext uri="{BB962C8B-B14F-4D97-AF65-F5344CB8AC3E}">
        <p14:creationId xmlns:p14="http://schemas.microsoft.com/office/powerpoint/2010/main" val="1271923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7D4CD7-5B52-4D1C-A6FB-8D8B929FFCDC}" type="datetime1">
              <a:rPr lang="en-GB" smtClean="0"/>
              <a:t>11/12/2023</a:t>
            </a:fld>
            <a:endParaRPr lang="en-GB" dirty="0"/>
          </a:p>
        </p:txBody>
      </p:sp>
      <p:sp>
        <p:nvSpPr>
          <p:cNvPr id="6" name="Footer Placeholder 5"/>
          <p:cNvSpPr>
            <a:spLocks noGrp="1"/>
          </p:cNvSpPr>
          <p:nvPr>
            <p:ph type="ftr" sz="quarter" idx="11"/>
          </p:nvPr>
        </p:nvSpPr>
        <p:spPr/>
        <p:txBody>
          <a:bodyPr/>
          <a:lstStyle/>
          <a:p>
            <a:pPr rtl="0"/>
            <a:endParaRPr lang="en-GB" noProof="0" dirty="0"/>
          </a:p>
        </p:txBody>
      </p:sp>
      <p:sp>
        <p:nvSpPr>
          <p:cNvPr id="7" name="Slide Number Placeholder 6"/>
          <p:cNvSpPr>
            <a:spLocks noGrp="1"/>
          </p:cNvSpPr>
          <p:nvPr>
            <p:ph type="sldNum" sz="quarter" idx="12"/>
          </p:nvPr>
        </p:nvSpPr>
        <p:spPr>
          <a:xfrm>
            <a:off x="10729455" y="4711309"/>
            <a:ext cx="1154151" cy="1090789"/>
          </a:xfrm>
        </p:spPr>
        <p:txBody>
          <a:bodyPr/>
          <a:lstStyle/>
          <a:p>
            <a:pPr rtl="0"/>
            <a:fld id="{0FF54DE5-C571-48E8-A5BC-B369434E2F44}" type="slidenum">
              <a:rPr lang="en-GB" noProof="0" smtClean="0"/>
              <a:pPr/>
              <a:t>‹#›</a:t>
            </a:fld>
            <a:endParaRPr lang="en-GB" noProof="0" dirty="0"/>
          </a:p>
        </p:txBody>
      </p:sp>
    </p:spTree>
    <p:extLst>
      <p:ext uri="{BB962C8B-B14F-4D97-AF65-F5344CB8AC3E}">
        <p14:creationId xmlns:p14="http://schemas.microsoft.com/office/powerpoint/2010/main" val="369600477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7D4CD7-5B52-4D1C-A6FB-8D8B929FFCDC}" type="datetime1">
              <a:rPr lang="en-GB" smtClean="0"/>
              <a:t>11/12/2023</a:t>
            </a:fld>
            <a:endParaRPr lang="en-GB" dirty="0"/>
          </a:p>
        </p:txBody>
      </p:sp>
      <p:sp>
        <p:nvSpPr>
          <p:cNvPr id="6" name="Footer Placeholder 5"/>
          <p:cNvSpPr>
            <a:spLocks noGrp="1"/>
          </p:cNvSpPr>
          <p:nvPr>
            <p:ph type="ftr" sz="quarter" idx="11"/>
          </p:nvPr>
        </p:nvSpPr>
        <p:spPr/>
        <p:txBody>
          <a:bodyPr/>
          <a:lstStyle/>
          <a:p>
            <a:pPr rtl="0"/>
            <a:endParaRPr lang="en-GB" noProof="0" dirty="0"/>
          </a:p>
        </p:txBody>
      </p:sp>
      <p:sp>
        <p:nvSpPr>
          <p:cNvPr id="7" name="Slide Number Placeholder 6"/>
          <p:cNvSpPr>
            <a:spLocks noGrp="1"/>
          </p:cNvSpPr>
          <p:nvPr>
            <p:ph type="sldNum" sz="quarter" idx="12"/>
          </p:nvPr>
        </p:nvSpPr>
        <p:spPr>
          <a:xfrm>
            <a:off x="10729455" y="4711615"/>
            <a:ext cx="1154151" cy="1090789"/>
          </a:xfrm>
        </p:spPr>
        <p:txBody>
          <a:bodyPr/>
          <a:lstStyle/>
          <a:p>
            <a:pPr rtl="0"/>
            <a:fld id="{0FF54DE5-C571-48E8-A5BC-B369434E2F44}" type="slidenum">
              <a:rPr lang="en-GB" noProof="0" smtClean="0"/>
              <a:pPr/>
              <a:t>‹#›</a:t>
            </a:fld>
            <a:endParaRPr lang="en-GB" noProof="0" dirty="0"/>
          </a:p>
        </p:txBody>
      </p:sp>
    </p:spTree>
    <p:extLst>
      <p:ext uri="{BB962C8B-B14F-4D97-AF65-F5344CB8AC3E}">
        <p14:creationId xmlns:p14="http://schemas.microsoft.com/office/powerpoint/2010/main" val="176534137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7D4CD7-5B52-4D1C-A6FB-8D8B929FFCDC}" type="datetime1">
              <a:rPr lang="en-GB" smtClean="0"/>
              <a:t>11/12/2023</a:t>
            </a:fld>
            <a:endParaRPr lang="en-GB" dirty="0"/>
          </a:p>
        </p:txBody>
      </p:sp>
      <p:sp>
        <p:nvSpPr>
          <p:cNvPr id="6" name="Footer Placeholder 5"/>
          <p:cNvSpPr>
            <a:spLocks noGrp="1"/>
          </p:cNvSpPr>
          <p:nvPr>
            <p:ph type="ftr" sz="quarter" idx="11"/>
          </p:nvPr>
        </p:nvSpPr>
        <p:spPr/>
        <p:txBody>
          <a:bodyPr/>
          <a:lstStyle/>
          <a:p>
            <a:pPr rtl="0"/>
            <a:endParaRPr lang="en-GB" noProof="0" dirty="0"/>
          </a:p>
        </p:txBody>
      </p:sp>
      <p:sp>
        <p:nvSpPr>
          <p:cNvPr id="7" name="Slide Number Placeholder 6"/>
          <p:cNvSpPr>
            <a:spLocks noGrp="1"/>
          </p:cNvSpPr>
          <p:nvPr>
            <p:ph type="sldNum" sz="quarter" idx="12"/>
          </p:nvPr>
        </p:nvSpPr>
        <p:spPr>
          <a:xfrm>
            <a:off x="10729455" y="4709925"/>
            <a:ext cx="1154151" cy="1090789"/>
          </a:xfrm>
        </p:spPr>
        <p:txBody>
          <a:bodyPr/>
          <a:lstStyle/>
          <a:p>
            <a:pPr rtl="0"/>
            <a:fld id="{0FF54DE5-C571-48E8-A5BC-B369434E2F44}" type="slidenum">
              <a:rPr lang="en-GB" noProof="0" smtClean="0"/>
              <a:pPr/>
              <a:t>‹#›</a:t>
            </a:fld>
            <a:endParaRPr lang="en-GB" noProof="0"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79108014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7D4CD7-5B52-4D1C-A6FB-8D8B929FFCDC}" type="datetime1">
              <a:rPr lang="en-GB" smtClean="0"/>
              <a:t>11/12/2023</a:t>
            </a:fld>
            <a:endParaRPr lang="en-GB" dirty="0"/>
          </a:p>
        </p:txBody>
      </p:sp>
      <p:sp>
        <p:nvSpPr>
          <p:cNvPr id="6" name="Footer Placeholder 5"/>
          <p:cNvSpPr>
            <a:spLocks noGrp="1"/>
          </p:cNvSpPr>
          <p:nvPr>
            <p:ph type="ftr" sz="quarter" idx="11"/>
          </p:nvPr>
        </p:nvSpPr>
        <p:spPr/>
        <p:txBody>
          <a:bodyPr/>
          <a:lstStyle/>
          <a:p>
            <a:pPr rtl="0"/>
            <a:endParaRPr lang="en-GB" noProof="0" dirty="0"/>
          </a:p>
        </p:txBody>
      </p:sp>
      <p:sp>
        <p:nvSpPr>
          <p:cNvPr id="7" name="Slide Number Placeholder 6"/>
          <p:cNvSpPr>
            <a:spLocks noGrp="1"/>
          </p:cNvSpPr>
          <p:nvPr>
            <p:ph type="sldNum" sz="quarter" idx="12"/>
          </p:nvPr>
        </p:nvSpPr>
        <p:spPr>
          <a:xfrm>
            <a:off x="10729455" y="4709925"/>
            <a:ext cx="1154151" cy="1090789"/>
          </a:xfrm>
        </p:spPr>
        <p:txBody>
          <a:bodyPr/>
          <a:lstStyle/>
          <a:p>
            <a:pPr rtl="0"/>
            <a:fld id="{0FF54DE5-C571-48E8-A5BC-B369434E2F44}" type="slidenum">
              <a:rPr lang="en-GB" noProof="0" smtClean="0"/>
              <a:pPr/>
              <a:t>‹#›</a:t>
            </a:fld>
            <a:endParaRPr lang="en-GB" noProof="0" dirty="0"/>
          </a:p>
        </p:txBody>
      </p:sp>
    </p:spTree>
    <p:extLst>
      <p:ext uri="{BB962C8B-B14F-4D97-AF65-F5344CB8AC3E}">
        <p14:creationId xmlns:p14="http://schemas.microsoft.com/office/powerpoint/2010/main" val="359258933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E7D4CD7-5B52-4D1C-A6FB-8D8B929FFCDC}" type="datetime1">
              <a:rPr lang="en-GB" smtClean="0"/>
              <a:t>11/12/2023</a:t>
            </a:fld>
            <a:endParaRPr lang="en-GB" dirty="0"/>
          </a:p>
        </p:txBody>
      </p:sp>
      <p:sp>
        <p:nvSpPr>
          <p:cNvPr id="4" name="Footer Placeholder 3"/>
          <p:cNvSpPr>
            <a:spLocks noGrp="1"/>
          </p:cNvSpPr>
          <p:nvPr>
            <p:ph type="ftr" sz="quarter" idx="11"/>
          </p:nvPr>
        </p:nvSpPr>
        <p:spPr/>
        <p:txBody>
          <a:bodyPr/>
          <a:lstStyle/>
          <a:p>
            <a:pPr rtl="0"/>
            <a:endParaRPr lang="en-GB" noProof="0" dirty="0"/>
          </a:p>
        </p:txBody>
      </p:sp>
      <p:sp>
        <p:nvSpPr>
          <p:cNvPr id="5" name="Slide Number Placeholder 4"/>
          <p:cNvSpPr>
            <a:spLocks noGrp="1"/>
          </p:cNvSpPr>
          <p:nvPr>
            <p:ph type="sldNum" sz="quarter" idx="12"/>
          </p:nvPr>
        </p:nvSpPr>
        <p:spPr/>
        <p:txBody>
          <a:bodyPr/>
          <a:lstStyle/>
          <a:p>
            <a:pPr rtl="0"/>
            <a:fld id="{0FF54DE5-C571-48E8-A5BC-B369434E2F44}" type="slidenum">
              <a:rPr lang="en-GB" noProof="0" smtClean="0"/>
              <a:pPr/>
              <a:t>‹#›</a:t>
            </a:fld>
            <a:endParaRPr lang="en-GB" noProof="0" dirty="0"/>
          </a:p>
        </p:txBody>
      </p:sp>
    </p:spTree>
    <p:extLst>
      <p:ext uri="{BB962C8B-B14F-4D97-AF65-F5344CB8AC3E}">
        <p14:creationId xmlns:p14="http://schemas.microsoft.com/office/powerpoint/2010/main" val="422550665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E7D4CD7-5B52-4D1C-A6FB-8D8B929FFCDC}" type="datetime1">
              <a:rPr lang="en-GB" smtClean="0"/>
              <a:t>11/12/2023</a:t>
            </a:fld>
            <a:endParaRPr lang="en-GB" dirty="0"/>
          </a:p>
        </p:txBody>
      </p:sp>
      <p:sp>
        <p:nvSpPr>
          <p:cNvPr id="4" name="Footer Placeholder 3"/>
          <p:cNvSpPr>
            <a:spLocks noGrp="1"/>
          </p:cNvSpPr>
          <p:nvPr>
            <p:ph type="ftr" sz="quarter" idx="11"/>
          </p:nvPr>
        </p:nvSpPr>
        <p:spPr/>
        <p:txBody>
          <a:bodyPr/>
          <a:lstStyle/>
          <a:p>
            <a:pPr rtl="0"/>
            <a:endParaRPr lang="en-GB" noProof="0" dirty="0"/>
          </a:p>
        </p:txBody>
      </p:sp>
      <p:sp>
        <p:nvSpPr>
          <p:cNvPr id="5" name="Slide Number Placeholder 4"/>
          <p:cNvSpPr>
            <a:spLocks noGrp="1"/>
          </p:cNvSpPr>
          <p:nvPr>
            <p:ph type="sldNum" sz="quarter" idx="12"/>
          </p:nvPr>
        </p:nvSpPr>
        <p:spPr/>
        <p:txBody>
          <a:bodyPr/>
          <a:lstStyle/>
          <a:p>
            <a:pPr rtl="0"/>
            <a:fld id="{0FF54DE5-C571-48E8-A5BC-B369434E2F44}" type="slidenum">
              <a:rPr lang="en-GB" noProof="0" smtClean="0"/>
              <a:pPr/>
              <a:t>‹#›</a:t>
            </a:fld>
            <a:endParaRPr lang="en-GB" noProof="0" dirty="0"/>
          </a:p>
        </p:txBody>
      </p:sp>
    </p:spTree>
    <p:extLst>
      <p:ext uri="{BB962C8B-B14F-4D97-AF65-F5344CB8AC3E}">
        <p14:creationId xmlns:p14="http://schemas.microsoft.com/office/powerpoint/2010/main" val="109019347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rtl="0"/>
            <a:fld id="{926F65C6-FEBD-41E4-B74A-109BEEE42789}" type="datetime1">
              <a:rPr lang="en-GB" noProof="0" smtClean="0"/>
              <a:t>11/12/2023</a:t>
            </a:fld>
            <a:endParaRPr lang="en-GB" noProof="0" dirty="0"/>
          </a:p>
        </p:txBody>
      </p:sp>
      <p:sp>
        <p:nvSpPr>
          <p:cNvPr id="5" name="Footer Placeholder 4"/>
          <p:cNvSpPr>
            <a:spLocks noGrp="1"/>
          </p:cNvSpPr>
          <p:nvPr>
            <p:ph type="ftr" sz="quarter" idx="11"/>
          </p:nvPr>
        </p:nvSpPr>
        <p:spPr/>
        <p:txBody>
          <a:bodyPr/>
          <a:lstStyle/>
          <a:p>
            <a:pPr rtl="0"/>
            <a:endParaRPr lang="en-GB" noProof="0" dirty="0"/>
          </a:p>
        </p:txBody>
      </p:sp>
      <p:sp>
        <p:nvSpPr>
          <p:cNvPr id="6" name="Slide Number Placeholder 5"/>
          <p:cNvSpPr>
            <a:spLocks noGrp="1"/>
          </p:cNvSpPr>
          <p:nvPr>
            <p:ph type="sldNum" sz="quarter" idx="12"/>
          </p:nvPr>
        </p:nvSpPr>
        <p:spPr/>
        <p:txBody>
          <a:bodyPr/>
          <a:lstStyle/>
          <a:p>
            <a:pPr rtl="0"/>
            <a:fld id="{0FF54DE5-C571-48E8-A5BC-B369434E2F44}" type="slidenum">
              <a:rPr lang="en-GB" noProof="0" smtClean="0"/>
              <a:t>‹#›</a:t>
            </a:fld>
            <a:endParaRPr lang="en-GB" noProof="0" dirty="0"/>
          </a:p>
        </p:txBody>
      </p:sp>
    </p:spTree>
    <p:extLst>
      <p:ext uri="{BB962C8B-B14F-4D97-AF65-F5344CB8AC3E}">
        <p14:creationId xmlns:p14="http://schemas.microsoft.com/office/powerpoint/2010/main" val="4021230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pPr rtl="0"/>
            <a:fld id="{2227EFCF-083B-4CC8-A7F2-3558EFDF33BA}" type="datetime1">
              <a:rPr lang="en-GB" noProof="0" smtClean="0"/>
              <a:t>11/12/2023</a:t>
            </a:fld>
            <a:endParaRPr lang="en-GB" noProof="0" dirty="0"/>
          </a:p>
        </p:txBody>
      </p:sp>
      <p:sp>
        <p:nvSpPr>
          <p:cNvPr id="5" name="Footer Placeholder 4"/>
          <p:cNvSpPr>
            <a:spLocks noGrp="1"/>
          </p:cNvSpPr>
          <p:nvPr>
            <p:ph type="ftr" sz="quarter" idx="11"/>
          </p:nvPr>
        </p:nvSpPr>
        <p:spPr>
          <a:xfrm>
            <a:off x="680321" y="5936188"/>
            <a:ext cx="6126805" cy="365125"/>
          </a:xfrm>
        </p:spPr>
        <p:txBody>
          <a:bodyPr/>
          <a:lstStyle/>
          <a:p>
            <a:pPr rtl="0"/>
            <a:endParaRPr lang="en-GB" noProof="0"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pPr rtl="0"/>
            <a:fld id="{0FF54DE5-C571-48E8-A5BC-B369434E2F44}" type="slidenum">
              <a:rPr lang="en-GB" noProof="0" smtClean="0"/>
              <a:t>‹#›</a:t>
            </a:fld>
            <a:endParaRPr lang="en-GB" noProof="0" dirty="0"/>
          </a:p>
        </p:txBody>
      </p:sp>
    </p:spTree>
    <p:extLst>
      <p:ext uri="{BB962C8B-B14F-4D97-AF65-F5344CB8AC3E}">
        <p14:creationId xmlns:p14="http://schemas.microsoft.com/office/powerpoint/2010/main" val="1839347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511172-1A9D-431F-99A0-88742819887E}" type="datetime1">
              <a:rPr lang="en-GB" smtClean="0"/>
              <a:t>11/12/2023</a:t>
            </a:fld>
            <a:endParaRPr lang="en-GB" dirty="0"/>
          </a:p>
        </p:txBody>
      </p:sp>
      <p:sp>
        <p:nvSpPr>
          <p:cNvPr id="5" name="Footer Placeholder 4"/>
          <p:cNvSpPr>
            <a:spLocks noGrp="1"/>
          </p:cNvSpPr>
          <p:nvPr>
            <p:ph type="ftr" sz="quarter" idx="11"/>
          </p:nvPr>
        </p:nvSpPr>
        <p:spPr/>
        <p:txBody>
          <a:bodyPr/>
          <a:lstStyle/>
          <a:p>
            <a:pPr rtl="0"/>
            <a:endParaRPr lang="en-GB" noProof="0" dirty="0"/>
          </a:p>
        </p:txBody>
      </p:sp>
      <p:sp>
        <p:nvSpPr>
          <p:cNvPr id="6" name="Slide Number Placeholder 5"/>
          <p:cNvSpPr>
            <a:spLocks noGrp="1"/>
          </p:cNvSpPr>
          <p:nvPr>
            <p:ph type="sldNum" sz="quarter" idx="12"/>
          </p:nvPr>
        </p:nvSpPr>
        <p:spPr/>
        <p:txBody>
          <a:bodyPr/>
          <a:lstStyle/>
          <a:p>
            <a:pPr rtl="0"/>
            <a:fld id="{0FF54DE5-C571-48E8-A5BC-B369434E2F44}" type="slidenum">
              <a:rPr lang="en-GB" noProof="0" smtClean="0"/>
              <a:t>‹#›</a:t>
            </a:fld>
            <a:endParaRPr lang="en-GB" noProof="0" dirty="0"/>
          </a:p>
        </p:txBody>
      </p:sp>
    </p:spTree>
    <p:extLst>
      <p:ext uri="{BB962C8B-B14F-4D97-AF65-F5344CB8AC3E}">
        <p14:creationId xmlns:p14="http://schemas.microsoft.com/office/powerpoint/2010/main" val="3669892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13470D-0CC9-407E-8FB9-6F920D1CE75D}" type="datetime1">
              <a:rPr lang="en-GB" smtClean="0"/>
              <a:t>11/12/2023</a:t>
            </a:fld>
            <a:endParaRPr lang="en-GB" dirty="0"/>
          </a:p>
        </p:txBody>
      </p:sp>
      <p:sp>
        <p:nvSpPr>
          <p:cNvPr id="5" name="Footer Placeholder 4"/>
          <p:cNvSpPr>
            <a:spLocks noGrp="1"/>
          </p:cNvSpPr>
          <p:nvPr>
            <p:ph type="ftr" sz="quarter" idx="11"/>
          </p:nvPr>
        </p:nvSpPr>
        <p:spPr/>
        <p:txBody>
          <a:bodyPr/>
          <a:lstStyle/>
          <a:p>
            <a:pPr rtl="0"/>
            <a:endParaRPr lang="en-GB" noProof="0" dirty="0"/>
          </a:p>
        </p:txBody>
      </p:sp>
      <p:sp>
        <p:nvSpPr>
          <p:cNvPr id="6" name="Slide Number Placeholder 5"/>
          <p:cNvSpPr>
            <a:spLocks noGrp="1"/>
          </p:cNvSpPr>
          <p:nvPr>
            <p:ph type="sldNum" sz="quarter" idx="12"/>
          </p:nvPr>
        </p:nvSpPr>
        <p:spPr>
          <a:xfrm>
            <a:off x="10729455" y="2869895"/>
            <a:ext cx="1154151" cy="1090789"/>
          </a:xfrm>
        </p:spPr>
        <p:txBody>
          <a:bodyPr/>
          <a:lstStyle/>
          <a:p>
            <a:pPr rtl="0"/>
            <a:fld id="{0FF54DE5-C571-48E8-A5BC-B369434E2F44}" type="slidenum">
              <a:rPr lang="en-GB" noProof="0" smtClean="0"/>
              <a:t>‹#›</a:t>
            </a:fld>
            <a:endParaRPr lang="en-GB" noProof="0" dirty="0"/>
          </a:p>
        </p:txBody>
      </p:sp>
    </p:spTree>
    <p:extLst>
      <p:ext uri="{BB962C8B-B14F-4D97-AF65-F5344CB8AC3E}">
        <p14:creationId xmlns:p14="http://schemas.microsoft.com/office/powerpoint/2010/main" val="2595349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8469D8-6184-4876-BA78-689C92A645C1}" type="datetime1">
              <a:rPr lang="en-GB" smtClean="0"/>
              <a:t>11/12/2023</a:t>
            </a:fld>
            <a:endParaRPr lang="en-GB" dirty="0"/>
          </a:p>
        </p:txBody>
      </p:sp>
      <p:sp>
        <p:nvSpPr>
          <p:cNvPr id="6" name="Footer Placeholder 5"/>
          <p:cNvSpPr>
            <a:spLocks noGrp="1"/>
          </p:cNvSpPr>
          <p:nvPr>
            <p:ph type="ftr" sz="quarter" idx="11"/>
          </p:nvPr>
        </p:nvSpPr>
        <p:spPr/>
        <p:txBody>
          <a:bodyPr/>
          <a:lstStyle/>
          <a:p>
            <a:pPr rtl="0"/>
            <a:endParaRPr lang="en-GB" noProof="0" dirty="0"/>
          </a:p>
        </p:txBody>
      </p:sp>
      <p:sp>
        <p:nvSpPr>
          <p:cNvPr id="7" name="Slide Number Placeholder 6"/>
          <p:cNvSpPr>
            <a:spLocks noGrp="1"/>
          </p:cNvSpPr>
          <p:nvPr>
            <p:ph type="sldNum" sz="quarter" idx="12"/>
          </p:nvPr>
        </p:nvSpPr>
        <p:spPr/>
        <p:txBody>
          <a:bodyPr/>
          <a:lstStyle/>
          <a:p>
            <a:pPr rtl="0"/>
            <a:fld id="{0FF54DE5-C571-48E8-A5BC-B369434E2F44}" type="slidenum">
              <a:rPr lang="en-GB" noProof="0" smtClean="0"/>
              <a:t>‹#›</a:t>
            </a:fld>
            <a:endParaRPr lang="en-GB" noProof="0" dirty="0"/>
          </a:p>
        </p:txBody>
      </p:sp>
    </p:spTree>
    <p:extLst>
      <p:ext uri="{BB962C8B-B14F-4D97-AF65-F5344CB8AC3E}">
        <p14:creationId xmlns:p14="http://schemas.microsoft.com/office/powerpoint/2010/main" val="1855355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rtl="0"/>
            <a:fld id="{C5946A82-3409-4DD9-8453-92BEAB1177DE}" type="datetime1">
              <a:rPr lang="en-GB" noProof="0" smtClean="0"/>
              <a:t>11/12/2023</a:t>
            </a:fld>
            <a:endParaRPr lang="en-GB" noProof="0" dirty="0"/>
          </a:p>
        </p:txBody>
      </p:sp>
      <p:sp>
        <p:nvSpPr>
          <p:cNvPr id="8" name="Footer Placeholder 7"/>
          <p:cNvSpPr>
            <a:spLocks noGrp="1"/>
          </p:cNvSpPr>
          <p:nvPr>
            <p:ph type="ftr" sz="quarter" idx="11"/>
          </p:nvPr>
        </p:nvSpPr>
        <p:spPr/>
        <p:txBody>
          <a:bodyPr/>
          <a:lstStyle/>
          <a:p>
            <a:pPr rtl="0"/>
            <a:endParaRPr lang="en-GB" noProof="0" dirty="0"/>
          </a:p>
        </p:txBody>
      </p:sp>
      <p:sp>
        <p:nvSpPr>
          <p:cNvPr id="9" name="Slide Number Placeholder 8"/>
          <p:cNvSpPr>
            <a:spLocks noGrp="1"/>
          </p:cNvSpPr>
          <p:nvPr>
            <p:ph type="sldNum" sz="quarter" idx="12"/>
          </p:nvPr>
        </p:nvSpPr>
        <p:spPr/>
        <p:txBody>
          <a:bodyPr/>
          <a:lstStyle/>
          <a:p>
            <a:pPr rtl="0"/>
            <a:fld id="{0FF54DE5-C571-48E8-A5BC-B369434E2F44}" type="slidenum">
              <a:rPr lang="en-GB" noProof="0" smtClean="0"/>
              <a:t>‹#›</a:t>
            </a:fld>
            <a:endParaRPr lang="en-GB" noProof="0" dirty="0"/>
          </a:p>
        </p:txBody>
      </p:sp>
    </p:spTree>
    <p:extLst>
      <p:ext uri="{BB962C8B-B14F-4D97-AF65-F5344CB8AC3E}">
        <p14:creationId xmlns:p14="http://schemas.microsoft.com/office/powerpoint/2010/main" val="1318561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rtl="0"/>
            <a:fld id="{344768E0-5BD1-495B-B39D-271C32B8DDBD}" type="datetime1">
              <a:rPr lang="en-GB" noProof="0" smtClean="0"/>
              <a:t>11/12/2023</a:t>
            </a:fld>
            <a:endParaRPr lang="en-GB" noProof="0" dirty="0"/>
          </a:p>
        </p:txBody>
      </p:sp>
      <p:sp>
        <p:nvSpPr>
          <p:cNvPr id="4" name="Footer Placeholder 3"/>
          <p:cNvSpPr>
            <a:spLocks noGrp="1"/>
          </p:cNvSpPr>
          <p:nvPr>
            <p:ph type="ftr" sz="quarter" idx="11"/>
          </p:nvPr>
        </p:nvSpPr>
        <p:spPr/>
        <p:txBody>
          <a:bodyPr/>
          <a:lstStyle/>
          <a:p>
            <a:pPr rtl="0"/>
            <a:endParaRPr lang="en-GB" noProof="0" dirty="0"/>
          </a:p>
        </p:txBody>
      </p:sp>
      <p:sp>
        <p:nvSpPr>
          <p:cNvPr id="5" name="Slide Number Placeholder 4"/>
          <p:cNvSpPr>
            <a:spLocks noGrp="1"/>
          </p:cNvSpPr>
          <p:nvPr>
            <p:ph type="sldNum" sz="quarter" idx="12"/>
          </p:nvPr>
        </p:nvSpPr>
        <p:spPr/>
        <p:txBody>
          <a:bodyPr/>
          <a:lstStyle/>
          <a:p>
            <a:pPr rtl="0"/>
            <a:fld id="{0FF54DE5-C571-48E8-A5BC-B369434E2F44}" type="slidenum">
              <a:rPr lang="en-GB" noProof="0" smtClean="0"/>
              <a:t>‹#›</a:t>
            </a:fld>
            <a:endParaRPr lang="en-GB" noProof="0" dirty="0"/>
          </a:p>
        </p:txBody>
      </p:sp>
    </p:spTree>
    <p:extLst>
      <p:ext uri="{BB962C8B-B14F-4D97-AF65-F5344CB8AC3E}">
        <p14:creationId xmlns:p14="http://schemas.microsoft.com/office/powerpoint/2010/main" val="211128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pPr rtl="0"/>
            <a:fld id="{70AEE2FE-A051-4169-B7C7-FFA977EF0F23}" type="datetime1">
              <a:rPr lang="en-GB" noProof="0" smtClean="0"/>
              <a:t>11/12/2023</a:t>
            </a:fld>
            <a:endParaRPr lang="en-GB" noProof="0" dirty="0"/>
          </a:p>
        </p:txBody>
      </p:sp>
      <p:sp>
        <p:nvSpPr>
          <p:cNvPr id="3" name="Footer Placeholder 2"/>
          <p:cNvSpPr>
            <a:spLocks noGrp="1"/>
          </p:cNvSpPr>
          <p:nvPr>
            <p:ph type="ftr" sz="quarter" idx="11"/>
          </p:nvPr>
        </p:nvSpPr>
        <p:spPr/>
        <p:txBody>
          <a:bodyPr/>
          <a:lstStyle/>
          <a:p>
            <a:pPr rtl="0"/>
            <a:endParaRPr lang="en-GB" noProof="0" dirty="0"/>
          </a:p>
        </p:txBody>
      </p:sp>
      <p:sp>
        <p:nvSpPr>
          <p:cNvPr id="4" name="Slide Number Placeholder 3"/>
          <p:cNvSpPr>
            <a:spLocks noGrp="1"/>
          </p:cNvSpPr>
          <p:nvPr>
            <p:ph type="sldNum" sz="quarter" idx="12"/>
          </p:nvPr>
        </p:nvSpPr>
        <p:spPr/>
        <p:txBody>
          <a:bodyPr/>
          <a:lstStyle/>
          <a:p>
            <a:pPr rtl="0"/>
            <a:fld id="{0FF54DE5-C571-48E8-A5BC-B369434E2F44}" type="slidenum">
              <a:rPr lang="en-GB" noProof="0" smtClean="0"/>
              <a:t>‹#›</a:t>
            </a:fld>
            <a:endParaRPr lang="en-GB" noProof="0" dirty="0"/>
          </a:p>
        </p:txBody>
      </p:sp>
    </p:spTree>
    <p:extLst>
      <p:ext uri="{BB962C8B-B14F-4D97-AF65-F5344CB8AC3E}">
        <p14:creationId xmlns:p14="http://schemas.microsoft.com/office/powerpoint/2010/main" val="100110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346D65-B73B-43F5-BCFC-10E8A31A6F7B}" type="datetime1">
              <a:rPr lang="en-GB" smtClean="0"/>
              <a:t>11/12/2023</a:t>
            </a:fld>
            <a:endParaRPr lang="en-GB" dirty="0"/>
          </a:p>
        </p:txBody>
      </p:sp>
      <p:sp>
        <p:nvSpPr>
          <p:cNvPr id="6" name="Footer Placeholder 5"/>
          <p:cNvSpPr>
            <a:spLocks noGrp="1"/>
          </p:cNvSpPr>
          <p:nvPr>
            <p:ph type="ftr" sz="quarter" idx="11"/>
          </p:nvPr>
        </p:nvSpPr>
        <p:spPr/>
        <p:txBody>
          <a:bodyPr/>
          <a:lstStyle/>
          <a:p>
            <a:pPr rtl="0"/>
            <a:endParaRPr lang="en-GB" noProof="0" dirty="0"/>
          </a:p>
        </p:txBody>
      </p:sp>
      <p:sp>
        <p:nvSpPr>
          <p:cNvPr id="7" name="Slide Number Placeholder 6"/>
          <p:cNvSpPr>
            <a:spLocks noGrp="1"/>
          </p:cNvSpPr>
          <p:nvPr>
            <p:ph type="sldNum" sz="quarter" idx="12"/>
          </p:nvPr>
        </p:nvSpPr>
        <p:spPr/>
        <p:txBody>
          <a:bodyPr/>
          <a:lstStyle/>
          <a:p>
            <a:pPr rtl="0"/>
            <a:fld id="{0FF54DE5-C571-48E8-A5BC-B369434E2F44}" type="slidenum">
              <a:rPr lang="en-GB" noProof="0" smtClean="0"/>
              <a:t>‹#›</a:t>
            </a:fld>
            <a:endParaRPr lang="en-GB" noProof="0" dirty="0"/>
          </a:p>
        </p:txBody>
      </p:sp>
    </p:spTree>
    <p:extLst>
      <p:ext uri="{BB962C8B-B14F-4D97-AF65-F5344CB8AC3E}">
        <p14:creationId xmlns:p14="http://schemas.microsoft.com/office/powerpoint/2010/main" val="110364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rtl="0"/>
            <a:fld id="{83B4BC90-5DAB-436D-BA16-F9D4519A6DF6}" type="datetime1">
              <a:rPr lang="en-GB" noProof="0" smtClean="0"/>
              <a:t>11/12/2023</a:t>
            </a:fld>
            <a:endParaRPr lang="en-GB" noProof="0" dirty="0"/>
          </a:p>
        </p:txBody>
      </p:sp>
      <p:sp>
        <p:nvSpPr>
          <p:cNvPr id="6" name="Footer Placeholder 5"/>
          <p:cNvSpPr>
            <a:spLocks noGrp="1"/>
          </p:cNvSpPr>
          <p:nvPr>
            <p:ph type="ftr" sz="quarter" idx="11"/>
          </p:nvPr>
        </p:nvSpPr>
        <p:spPr/>
        <p:txBody>
          <a:bodyPr/>
          <a:lstStyle/>
          <a:p>
            <a:pPr rtl="0"/>
            <a:endParaRPr lang="en-GB" noProof="0" dirty="0"/>
          </a:p>
        </p:txBody>
      </p:sp>
      <p:sp>
        <p:nvSpPr>
          <p:cNvPr id="7" name="Slide Number Placeholder 6"/>
          <p:cNvSpPr>
            <a:spLocks noGrp="1"/>
          </p:cNvSpPr>
          <p:nvPr>
            <p:ph type="sldNum" sz="quarter" idx="12"/>
          </p:nvPr>
        </p:nvSpPr>
        <p:spPr/>
        <p:txBody>
          <a:bodyPr/>
          <a:lstStyle/>
          <a:p>
            <a:pPr rtl="0"/>
            <a:fld id="{0FF54DE5-C571-48E8-A5BC-B369434E2F44}" type="slidenum">
              <a:rPr lang="en-GB" noProof="0" smtClean="0"/>
              <a:t>‹#›</a:t>
            </a:fld>
            <a:endParaRPr lang="en-GB" noProof="0" dirty="0"/>
          </a:p>
        </p:txBody>
      </p:sp>
    </p:spTree>
    <p:extLst>
      <p:ext uri="{BB962C8B-B14F-4D97-AF65-F5344CB8AC3E}">
        <p14:creationId xmlns:p14="http://schemas.microsoft.com/office/powerpoint/2010/main" val="2209353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E7D4CD7-5B52-4D1C-A6FB-8D8B929FFCDC}" type="datetime1">
              <a:rPr lang="en-GB" smtClean="0"/>
              <a:t>11/12/2023</a:t>
            </a:fld>
            <a:endParaRPr lang="en-GB"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rtl="0"/>
            <a:endParaRPr lang="en-GB" noProof="0"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rtl="0"/>
            <a:fld id="{0FF54DE5-C571-48E8-A5BC-B369434E2F44}" type="slidenum">
              <a:rPr lang="en-GB" noProof="0" smtClean="0"/>
              <a:pPr/>
              <a:t>‹#›</a:t>
            </a:fld>
            <a:endParaRPr lang="en-GB" noProof="0" dirty="0"/>
          </a:p>
        </p:txBody>
      </p:sp>
    </p:spTree>
    <p:extLst>
      <p:ext uri="{BB962C8B-B14F-4D97-AF65-F5344CB8AC3E}">
        <p14:creationId xmlns:p14="http://schemas.microsoft.com/office/powerpoint/2010/main" val="727493978"/>
      </p:ext>
    </p:extLst>
  </p:cSld>
  <p:clrMap bg1="dk1" tx1="lt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17.png"/><Relationship Id="rId12"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16.jpeg"/><Relationship Id="rId11" Type="http://schemas.openxmlformats.org/officeDocument/2006/relationships/image" Target="../media/image20.jpeg"/><Relationship Id="rId5" Type="http://schemas.openxmlformats.org/officeDocument/2006/relationships/image" Target="../media/image15.jpeg"/><Relationship Id="rId10" Type="http://schemas.openxmlformats.org/officeDocument/2006/relationships/image" Target="../media/image19.jpeg"/><Relationship Id="rId4" Type="http://schemas.openxmlformats.org/officeDocument/2006/relationships/image" Target="../media/image14.jpeg"/><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28.wmf"/><Relationship Id="rId5" Type="http://schemas.openxmlformats.org/officeDocument/2006/relationships/hyperlink" Target="https://cte.stjohns.k12.fl.us/academies/"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AA3AC0-8C01-625B-8E4A-81A0F6517AEB}"/>
              </a:ext>
            </a:extLst>
          </p:cNvPr>
          <p:cNvSpPr/>
          <p:nvPr/>
        </p:nvSpPr>
        <p:spPr>
          <a:xfrm>
            <a:off x="-4" y="4927108"/>
            <a:ext cx="12192004" cy="1173700"/>
          </a:xfrm>
          <a:prstGeom prst="rect">
            <a:avLst/>
          </a:prstGeom>
          <a:solidFill>
            <a:srgbClr val="DB5C2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27D704-D24D-45DF-8E43-B88C52626395}"/>
              </a:ext>
            </a:extLst>
          </p:cNvPr>
          <p:cNvSpPr>
            <a:spLocks noGrp="1"/>
          </p:cNvSpPr>
          <p:nvPr>
            <p:ph type="title"/>
          </p:nvPr>
        </p:nvSpPr>
        <p:spPr>
          <a:xfrm>
            <a:off x="355108" y="4428000"/>
            <a:ext cx="10892900" cy="1400400"/>
          </a:xfrm>
        </p:spPr>
        <p:txBody>
          <a:bodyPr vert="horz" wrap="square" lIns="91440" tIns="45720" rIns="91440" bIns="45720" rtlCol="0" anchor="b">
            <a:normAutofit/>
          </a:bodyPr>
          <a:lstStyle/>
          <a:p>
            <a:r>
              <a:rPr lang="en-US" sz="3900" kern="1200" dirty="0">
                <a:latin typeface="+mj-lt"/>
                <a:ea typeface="+mj-ea"/>
                <a:cs typeface="+mj-cs"/>
              </a:rPr>
              <a:t>Academy of Innovation in the Built Environment </a:t>
            </a:r>
          </a:p>
        </p:txBody>
      </p:sp>
      <p:pic>
        <p:nvPicPr>
          <p:cNvPr id="13" name="Picture 12" descr="A group of workers in a factory&#10;&#10;Description automatically generated with medium confidence">
            <a:extLst>
              <a:ext uri="{FF2B5EF4-FFF2-40B4-BE49-F238E27FC236}">
                <a16:creationId xmlns:a16="http://schemas.microsoft.com/office/drawing/2014/main" id="{F55ACA99-446A-479B-9137-81CBE422AC75}"/>
              </a:ext>
            </a:extLst>
          </p:cNvPr>
          <p:cNvPicPr>
            <a:picLocks noChangeAspect="1"/>
          </p:cNvPicPr>
          <p:nvPr/>
        </p:nvPicPr>
        <p:blipFill rotWithShape="1">
          <a:blip r:embed="rId2">
            <a:extLst>
              <a:ext uri="{28A0092B-C50C-407E-A947-70E740481C1C}">
                <a14:useLocalDpi xmlns:a14="http://schemas.microsoft.com/office/drawing/2010/main" val="0"/>
              </a:ext>
            </a:extLst>
          </a:blip>
          <a:srcRect l="18094" r="25706" b="-3"/>
          <a:stretch/>
        </p:blipFill>
        <p:spPr>
          <a:xfrm>
            <a:off x="-4" y="10"/>
            <a:ext cx="2952750" cy="3940619"/>
          </a:xfrm>
          <a:custGeom>
            <a:avLst/>
            <a:gdLst/>
            <a:ahLst/>
            <a:cxnLst/>
            <a:rect l="l" t="t" r="r" b="b"/>
            <a:pathLst>
              <a:path w="2952750" h="3940629">
                <a:moveTo>
                  <a:pt x="0" y="0"/>
                </a:moveTo>
                <a:lnTo>
                  <a:pt x="2952750" y="0"/>
                </a:lnTo>
                <a:lnTo>
                  <a:pt x="2952749" y="3847994"/>
                </a:lnTo>
                <a:lnTo>
                  <a:pt x="0" y="3940629"/>
                </a:lnTo>
                <a:close/>
              </a:path>
            </a:pathLst>
          </a:custGeom>
        </p:spPr>
      </p:pic>
      <p:pic>
        <p:nvPicPr>
          <p:cNvPr id="16" name="Picture 15" descr="A group of people working on a wood structure&#10;&#10;Description automatically generated">
            <a:extLst>
              <a:ext uri="{FF2B5EF4-FFF2-40B4-BE49-F238E27FC236}">
                <a16:creationId xmlns:a16="http://schemas.microsoft.com/office/drawing/2014/main" id="{4A70BAF7-1C48-D9CA-3B1A-C7BAFBA487C0}"/>
              </a:ext>
            </a:extLst>
          </p:cNvPr>
          <p:cNvPicPr>
            <a:picLocks noChangeAspect="1"/>
          </p:cNvPicPr>
          <p:nvPr/>
        </p:nvPicPr>
        <p:blipFill rotWithShape="1">
          <a:blip r:embed="rId3">
            <a:extLst>
              <a:ext uri="{28A0092B-C50C-407E-A947-70E740481C1C}">
                <a14:useLocalDpi xmlns:a14="http://schemas.microsoft.com/office/drawing/2010/main" val="0"/>
              </a:ext>
            </a:extLst>
          </a:blip>
          <a:srcRect r="833"/>
          <a:stretch/>
        </p:blipFill>
        <p:spPr>
          <a:xfrm>
            <a:off x="6214927" y="0"/>
            <a:ext cx="2857499" cy="3842008"/>
          </a:xfrm>
          <a:custGeom>
            <a:avLst/>
            <a:gdLst/>
            <a:ahLst/>
            <a:cxnLst/>
            <a:rect l="l" t="t" r="r" b="b"/>
            <a:pathLst>
              <a:path w="2857499" h="3842018">
                <a:moveTo>
                  <a:pt x="0" y="0"/>
                </a:moveTo>
                <a:lnTo>
                  <a:pt x="2857499" y="0"/>
                </a:lnTo>
                <a:lnTo>
                  <a:pt x="2857499" y="3799815"/>
                </a:lnTo>
                <a:lnTo>
                  <a:pt x="2408465" y="3766458"/>
                </a:lnTo>
                <a:lnTo>
                  <a:pt x="0" y="3842018"/>
                </a:lnTo>
                <a:close/>
              </a:path>
            </a:pathLst>
          </a:custGeom>
        </p:spPr>
      </p:pic>
      <p:pic>
        <p:nvPicPr>
          <p:cNvPr id="4" name="Picture 3" descr="A group of people sitting at desks with computers&#10;&#10;Description automatically generated with medium confidence">
            <a:extLst>
              <a:ext uri="{FF2B5EF4-FFF2-40B4-BE49-F238E27FC236}">
                <a16:creationId xmlns:a16="http://schemas.microsoft.com/office/drawing/2014/main" id="{486395B0-939B-4FC6-B571-BDC3AB6E31E0}"/>
              </a:ext>
            </a:extLst>
          </p:cNvPr>
          <p:cNvPicPr>
            <a:picLocks noChangeAspect="1"/>
          </p:cNvPicPr>
          <p:nvPr/>
        </p:nvPicPr>
        <p:blipFill rotWithShape="1">
          <a:blip r:embed="rId4">
            <a:extLst>
              <a:ext uri="{28A0092B-C50C-407E-A947-70E740481C1C}">
                <a14:useLocalDpi xmlns:a14="http://schemas.microsoft.com/office/drawing/2010/main" val="0"/>
              </a:ext>
            </a:extLst>
          </a:blip>
          <a:srcRect l="3774" r="1600" b="4"/>
          <a:stretch/>
        </p:blipFill>
        <p:spPr>
          <a:xfrm>
            <a:off x="3155087" y="23258"/>
            <a:ext cx="2857499" cy="4026227"/>
          </a:xfrm>
          <a:custGeom>
            <a:avLst/>
            <a:gdLst/>
            <a:ahLst/>
            <a:cxnLst/>
            <a:rect l="l" t="t" r="r" b="b"/>
            <a:pathLst>
              <a:path w="2857499" h="4026237">
                <a:moveTo>
                  <a:pt x="0" y="0"/>
                </a:moveTo>
                <a:lnTo>
                  <a:pt x="2857499" y="0"/>
                </a:lnTo>
                <a:lnTo>
                  <a:pt x="2857499" y="4026237"/>
                </a:lnTo>
                <a:lnTo>
                  <a:pt x="0" y="3813966"/>
                </a:lnTo>
                <a:close/>
              </a:path>
            </a:pathLst>
          </a:custGeom>
        </p:spPr>
      </p:pic>
      <p:pic>
        <p:nvPicPr>
          <p:cNvPr id="8" name="Picture 7" descr="A person wearing a helmet and glasses&#10;&#10;Description automatically generated">
            <a:extLst>
              <a:ext uri="{FF2B5EF4-FFF2-40B4-BE49-F238E27FC236}">
                <a16:creationId xmlns:a16="http://schemas.microsoft.com/office/drawing/2014/main" id="{6C74DF37-1ED5-1BFE-75A9-733A82D6BEC1}"/>
              </a:ext>
            </a:extLst>
          </p:cNvPr>
          <p:cNvPicPr>
            <a:picLocks noChangeAspect="1"/>
          </p:cNvPicPr>
          <p:nvPr/>
        </p:nvPicPr>
        <p:blipFill rotWithShape="1">
          <a:blip r:embed="rId5">
            <a:extLst>
              <a:ext uri="{28A0092B-C50C-407E-A947-70E740481C1C}">
                <a14:useLocalDpi xmlns:a14="http://schemas.microsoft.com/office/drawing/2010/main" val="0"/>
              </a:ext>
            </a:extLst>
          </a:blip>
          <a:srcRect l="2777" r="3" b="3"/>
          <a:stretch/>
        </p:blipFill>
        <p:spPr>
          <a:xfrm>
            <a:off x="9239249" y="10"/>
            <a:ext cx="2952751" cy="4049475"/>
          </a:xfrm>
          <a:custGeom>
            <a:avLst/>
            <a:gdLst/>
            <a:ahLst/>
            <a:cxnLst/>
            <a:rect l="l" t="t" r="r" b="b"/>
            <a:pathLst>
              <a:path w="2952751" h="4049485">
                <a:moveTo>
                  <a:pt x="0" y="0"/>
                </a:moveTo>
                <a:lnTo>
                  <a:pt x="2952751" y="0"/>
                </a:lnTo>
                <a:lnTo>
                  <a:pt x="2952750" y="3940629"/>
                </a:lnTo>
                <a:lnTo>
                  <a:pt x="122465" y="4049485"/>
                </a:lnTo>
                <a:lnTo>
                  <a:pt x="0" y="4040388"/>
                </a:lnTo>
                <a:close/>
              </a:path>
            </a:pathLst>
          </a:custGeom>
        </p:spPr>
      </p:pic>
    </p:spTree>
    <p:extLst>
      <p:ext uri="{BB962C8B-B14F-4D97-AF65-F5344CB8AC3E}">
        <p14:creationId xmlns:p14="http://schemas.microsoft.com/office/powerpoint/2010/main" val="3780292479"/>
      </p:ext>
    </p:extLst>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FECAD23-900F-4F1B-A441-6A68749F8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7943801-CAEC-4F98-9332-2A4D912846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8A233090-6C39-4F59-8A0F-86F011A7E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4DCAA0-4BF1-4FB9-97BA-D6BA63041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tle 2">
            <a:extLst>
              <a:ext uri="{FF2B5EF4-FFF2-40B4-BE49-F238E27FC236}">
                <a16:creationId xmlns:a16="http://schemas.microsoft.com/office/drawing/2014/main" id="{68923265-18CB-8A12-9823-4DC1E8EF5B0D}"/>
              </a:ext>
            </a:extLst>
          </p:cNvPr>
          <p:cNvSpPr>
            <a:spLocks noGrp="1"/>
          </p:cNvSpPr>
          <p:nvPr>
            <p:ph type="title"/>
          </p:nvPr>
        </p:nvSpPr>
        <p:spPr>
          <a:xfrm>
            <a:off x="680321" y="753228"/>
            <a:ext cx="7087552" cy="1080938"/>
          </a:xfrm>
        </p:spPr>
        <p:txBody>
          <a:bodyPr>
            <a:normAutofit/>
          </a:bodyPr>
          <a:lstStyle/>
          <a:p>
            <a:r>
              <a:rPr lang="en-US"/>
              <a:t>What is an Academy?</a:t>
            </a:r>
          </a:p>
        </p:txBody>
      </p:sp>
      <p:pic>
        <p:nvPicPr>
          <p:cNvPr id="18" name="Picture 17">
            <a:extLst>
              <a:ext uri="{FF2B5EF4-FFF2-40B4-BE49-F238E27FC236}">
                <a16:creationId xmlns:a16="http://schemas.microsoft.com/office/drawing/2014/main" id="{9BC2FEA5-B399-458A-8393-E06CE40DB8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2" name="Content Placeholder 1">
            <a:extLst>
              <a:ext uri="{FF2B5EF4-FFF2-40B4-BE49-F238E27FC236}">
                <a16:creationId xmlns:a16="http://schemas.microsoft.com/office/drawing/2014/main" id="{F43D284E-4BBA-5570-29B1-797B395BC598}"/>
              </a:ext>
            </a:extLst>
          </p:cNvPr>
          <p:cNvSpPr>
            <a:spLocks noGrp="1"/>
          </p:cNvSpPr>
          <p:nvPr>
            <p:ph idx="1"/>
          </p:nvPr>
        </p:nvSpPr>
        <p:spPr>
          <a:xfrm>
            <a:off x="680321" y="2336873"/>
            <a:ext cx="6423211" cy="3599316"/>
          </a:xfrm>
        </p:spPr>
        <p:txBody>
          <a:bodyPr>
            <a:normAutofit/>
          </a:bodyPr>
          <a:lstStyle/>
          <a:p>
            <a:r>
              <a:rPr lang="en-US" sz="2000"/>
              <a:t>A small learning community within the school</a:t>
            </a:r>
          </a:p>
          <a:p>
            <a:r>
              <a:rPr lang="en-US" sz="2000"/>
              <a:t>Focused and rigorous courses in a specific area</a:t>
            </a:r>
          </a:p>
          <a:p>
            <a:r>
              <a:rPr lang="en-US" sz="2000"/>
              <a:t>Real-world experience to prepare you for the jobs of tomorrow</a:t>
            </a:r>
          </a:p>
          <a:p>
            <a:r>
              <a:rPr lang="en-US" sz="2000"/>
              <a:t>Hands-on projects (Project-based learning)</a:t>
            </a:r>
          </a:p>
          <a:p>
            <a:r>
              <a:rPr lang="en-US" sz="2000"/>
              <a:t>Make you more competitive for college and careers</a:t>
            </a:r>
          </a:p>
          <a:p>
            <a:r>
              <a:rPr lang="en-US" sz="2000"/>
              <a:t>Help you in choosing your college major or career field early</a:t>
            </a:r>
          </a:p>
          <a:p>
            <a:pPr marL="0" indent="0">
              <a:buNone/>
            </a:pPr>
            <a:endParaRPr lang="en-US" sz="2000"/>
          </a:p>
        </p:txBody>
      </p:sp>
      <p:pic>
        <p:nvPicPr>
          <p:cNvPr id="5" name="Picture 4">
            <a:extLst>
              <a:ext uri="{FF2B5EF4-FFF2-40B4-BE49-F238E27FC236}">
                <a16:creationId xmlns:a16="http://schemas.microsoft.com/office/drawing/2014/main" id="{8CF25C5F-D18C-7ED6-59BE-4AC70B5C22D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
          <a:stretch/>
        </p:blipFill>
        <p:spPr>
          <a:xfrm>
            <a:off x="8187091" y="2451813"/>
            <a:ext cx="3358478" cy="1954374"/>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838782200"/>
      </p:ext>
    </p:extLst>
  </p:cSld>
  <p:clrMapOvr>
    <a:masterClrMapping/>
  </p:clrMapOvr>
  <mc:AlternateContent xmlns:mc="http://schemas.openxmlformats.org/markup-compatibility/2006">
    <mc:Choice xmlns:p14="http://schemas.microsoft.com/office/powerpoint/2010/main" Requires="p14">
      <p:transition spd="slow" p14:dur="2000" advClick="0" advTm="17000"/>
    </mc:Choice>
    <mc:Fallback>
      <p:transition spd="slow" advClick="0" advTm="17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EA0E1-0E4F-4571-94FA-DA9D75F2458B}"/>
              </a:ext>
            </a:extLst>
          </p:cNvPr>
          <p:cNvSpPr>
            <a:spLocks noGrp="1"/>
          </p:cNvSpPr>
          <p:nvPr>
            <p:ph type="title"/>
          </p:nvPr>
        </p:nvSpPr>
        <p:spPr>
          <a:xfrm>
            <a:off x="1159933" y="202187"/>
            <a:ext cx="9872134" cy="1193968"/>
          </a:xfrm>
          <a:solidFill>
            <a:srgbClr val="FFFFFF"/>
          </a:solidFill>
          <a:ln w="38100">
            <a:solidFill>
              <a:srgbClr val="7F7F7F"/>
            </a:solidFill>
            <a:miter lim="800000"/>
          </a:ln>
        </p:spPr>
        <p:txBody>
          <a:bodyPr>
            <a:normAutofit/>
          </a:bodyPr>
          <a:lstStyle/>
          <a:p>
            <a:pPr algn="ctr"/>
            <a:r>
              <a:rPr lang="en-US" sz="3600">
                <a:solidFill>
                  <a:srgbClr val="3F3F3F"/>
                </a:solidFill>
              </a:rPr>
              <a:t>Academy of Innovation in the Built Environment</a:t>
            </a:r>
          </a:p>
        </p:txBody>
      </p:sp>
      <p:sp>
        <p:nvSpPr>
          <p:cNvPr id="3" name="Content Placeholder 2">
            <a:extLst>
              <a:ext uri="{FF2B5EF4-FFF2-40B4-BE49-F238E27FC236}">
                <a16:creationId xmlns:a16="http://schemas.microsoft.com/office/drawing/2014/main" id="{1C8E8A20-5545-465F-AC71-DE67B239A2E9}"/>
              </a:ext>
            </a:extLst>
          </p:cNvPr>
          <p:cNvSpPr>
            <a:spLocks noGrp="1"/>
          </p:cNvSpPr>
          <p:nvPr>
            <p:ph sz="half" idx="1"/>
          </p:nvPr>
        </p:nvSpPr>
        <p:spPr>
          <a:xfrm>
            <a:off x="302424" y="1949111"/>
            <a:ext cx="5461687" cy="2959777"/>
          </a:xfrm>
        </p:spPr>
        <p:txBody>
          <a:bodyPr anchor="t">
            <a:normAutofit fontScale="92500" lnSpcReduction="10000"/>
          </a:bodyPr>
          <a:lstStyle/>
          <a:p>
            <a:pPr marL="0" indent="0">
              <a:buNone/>
            </a:pPr>
            <a:r>
              <a:rPr lang="en-US" dirty="0"/>
              <a:t>This academy is focused on developing a deep understanding of construction management and innovations in construction design. Engineering, design, and project management are integral components of the courses. Construction projects allow students to experiment with materials and learn safety procedures that are integral                   industry concepts.</a:t>
            </a:r>
            <a:endParaRPr lang="en-US" sz="2000" dirty="0"/>
          </a:p>
        </p:txBody>
      </p:sp>
      <p:sp>
        <p:nvSpPr>
          <p:cNvPr id="4" name="Content Placeholder 3">
            <a:extLst>
              <a:ext uri="{FF2B5EF4-FFF2-40B4-BE49-F238E27FC236}">
                <a16:creationId xmlns:a16="http://schemas.microsoft.com/office/drawing/2014/main" id="{F1EE1DF0-E044-49AC-A1F0-53B4CC98BA65}"/>
              </a:ext>
            </a:extLst>
          </p:cNvPr>
          <p:cNvSpPr>
            <a:spLocks noGrp="1"/>
          </p:cNvSpPr>
          <p:nvPr>
            <p:ph sz="half" idx="2"/>
          </p:nvPr>
        </p:nvSpPr>
        <p:spPr>
          <a:xfrm>
            <a:off x="6427890" y="1949111"/>
            <a:ext cx="5461687" cy="2137114"/>
          </a:xfrm>
        </p:spPr>
        <p:txBody>
          <a:bodyPr anchor="t">
            <a:normAutofit fontScale="92500" lnSpcReduction="10000"/>
          </a:bodyPr>
          <a:lstStyle/>
          <a:p>
            <a:pPr marL="0" indent="0">
              <a:buNone/>
            </a:pPr>
            <a:r>
              <a:rPr lang="en-US" dirty="0"/>
              <a:t>Industry Certifications</a:t>
            </a:r>
          </a:p>
          <a:p>
            <a:pPr lvl="1"/>
            <a:r>
              <a:rPr lang="en-US" sz="2000" dirty="0"/>
              <a:t>OSHA-10</a:t>
            </a:r>
          </a:p>
          <a:p>
            <a:pPr lvl="1"/>
            <a:r>
              <a:rPr lang="en-US" sz="2000" dirty="0"/>
              <a:t>AutoCAD</a:t>
            </a:r>
          </a:p>
          <a:p>
            <a:pPr lvl="1"/>
            <a:r>
              <a:rPr lang="en-US" sz="2000" dirty="0"/>
              <a:t>Revit</a:t>
            </a:r>
          </a:p>
          <a:p>
            <a:pPr lvl="1"/>
            <a:r>
              <a:rPr lang="en-US" sz="2000" dirty="0"/>
              <a:t>HBI (PACT CORE, ELECTRICAL, GREEN)</a:t>
            </a:r>
          </a:p>
        </p:txBody>
      </p:sp>
      <p:pic>
        <p:nvPicPr>
          <p:cNvPr id="7" name="Picture 6" descr="Diagram&#10;&#10;Description automatically generated with medium confidence">
            <a:extLst>
              <a:ext uri="{FF2B5EF4-FFF2-40B4-BE49-F238E27FC236}">
                <a16:creationId xmlns:a16="http://schemas.microsoft.com/office/drawing/2014/main" id="{237EAA04-C049-4E7D-B366-CC630924D63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764" b="17290"/>
          <a:stretch/>
        </p:blipFill>
        <p:spPr>
          <a:xfrm>
            <a:off x="6685282" y="4490721"/>
            <a:ext cx="4693917" cy="1598340"/>
          </a:xfrm>
          <a:prstGeom prst="rect">
            <a:avLst/>
          </a:prstGeom>
        </p:spPr>
      </p:pic>
      <p:pic>
        <p:nvPicPr>
          <p:cNvPr id="8" name="Picture 7">
            <a:extLst>
              <a:ext uri="{FF2B5EF4-FFF2-40B4-BE49-F238E27FC236}">
                <a16:creationId xmlns:a16="http://schemas.microsoft.com/office/drawing/2014/main" id="{1D6ED3B0-9B4D-87EB-C178-AAEAC1EBE717}"/>
              </a:ext>
            </a:extLst>
          </p:cNvPr>
          <p:cNvPicPr>
            <a:picLocks noChangeAspect="1"/>
          </p:cNvPicPr>
          <p:nvPr/>
        </p:nvPicPr>
        <p:blipFill>
          <a:blip r:embed="rId3"/>
          <a:stretch>
            <a:fillRect/>
          </a:stretch>
        </p:blipFill>
        <p:spPr>
          <a:xfrm>
            <a:off x="4643022" y="4127405"/>
            <a:ext cx="1896306" cy="2528408"/>
          </a:xfrm>
          <a:prstGeom prst="rect">
            <a:avLst/>
          </a:prstGeom>
        </p:spPr>
      </p:pic>
    </p:spTree>
    <p:extLst>
      <p:ext uri="{BB962C8B-B14F-4D97-AF65-F5344CB8AC3E}">
        <p14:creationId xmlns:p14="http://schemas.microsoft.com/office/powerpoint/2010/main" val="580481407"/>
      </p:ext>
    </p:extLst>
  </p:cSld>
  <p:clrMapOvr>
    <a:masterClrMapping/>
  </p:clrMapOvr>
  <mc:AlternateContent xmlns:mc="http://schemas.openxmlformats.org/markup-compatibility/2006">
    <mc:Choice xmlns:p14="http://schemas.microsoft.com/office/powerpoint/2010/main" Requires="p14">
      <p:transition spd="slow" p14:dur="2000" advClick="0" advTm="21000"/>
    </mc:Choice>
    <mc:Fallback>
      <p:transition spd="slow" advClick="0" advTm="21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DE641BE7-E53D-4EDB-86DC-A76FE7EB682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Picture 28">
            <a:extLst>
              <a:ext uri="{FF2B5EF4-FFF2-40B4-BE49-F238E27FC236}">
                <a16:creationId xmlns:a16="http://schemas.microsoft.com/office/drawing/2014/main" id="{11A48E22-6C4A-485A-A345-17F1041FF9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31" name="Picture 30">
            <a:extLst>
              <a:ext uri="{FF2B5EF4-FFF2-40B4-BE49-F238E27FC236}">
                <a16:creationId xmlns:a16="http://schemas.microsoft.com/office/drawing/2014/main" id="{40C68FC5-6DE5-45F0-880D-585271AD402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33" name="Rectangle 32">
            <a:extLst>
              <a:ext uri="{FF2B5EF4-FFF2-40B4-BE49-F238E27FC236}">
                <a16:creationId xmlns:a16="http://schemas.microsoft.com/office/drawing/2014/main" id="{063AE720-E0EC-4F00-9B14-A51B549E6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F6CEF4CF-2E44-4485-9C96-E73FDA7D9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7" name="Group 36">
            <a:extLst>
              <a:ext uri="{FF2B5EF4-FFF2-40B4-BE49-F238E27FC236}">
                <a16:creationId xmlns:a16="http://schemas.microsoft.com/office/drawing/2014/main" id="{57AA472B-1F43-4674-A61E-6E2C6F4125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38" name="Rectangle 37">
              <a:extLst>
                <a:ext uri="{FF2B5EF4-FFF2-40B4-BE49-F238E27FC236}">
                  <a16:creationId xmlns:a16="http://schemas.microsoft.com/office/drawing/2014/main" id="{FD8883E7-F374-489C-BFC4-05B6273ADB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69976594-4DE3-4E2F-A85F-76CFE9C3268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41" name="Rectangle 40">
            <a:extLst>
              <a:ext uri="{FF2B5EF4-FFF2-40B4-BE49-F238E27FC236}">
                <a16:creationId xmlns:a16="http://schemas.microsoft.com/office/drawing/2014/main" id="{E2D263F0-2680-4501-B419-0012D5713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CBA9185-97FB-B844-F6E9-D8D9A7471831}"/>
              </a:ext>
            </a:extLst>
          </p:cNvPr>
          <p:cNvSpPr>
            <a:spLocks noGrp="1"/>
          </p:cNvSpPr>
          <p:nvPr>
            <p:ph type="title"/>
          </p:nvPr>
        </p:nvSpPr>
        <p:spPr>
          <a:xfrm>
            <a:off x="680321" y="753228"/>
            <a:ext cx="5632247" cy="1080938"/>
          </a:xfrm>
        </p:spPr>
        <p:txBody>
          <a:bodyPr vert="horz" lIns="91440" tIns="45720" rIns="91440" bIns="45720" rtlCol="0" anchor="ctr">
            <a:normAutofit/>
          </a:bodyPr>
          <a:lstStyle/>
          <a:p>
            <a:r>
              <a:rPr lang="en-US"/>
              <a:t>Learn from Industry Experts</a:t>
            </a:r>
          </a:p>
        </p:txBody>
      </p:sp>
      <p:pic>
        <p:nvPicPr>
          <p:cNvPr id="43" name="Picture 42">
            <a:extLst>
              <a:ext uri="{FF2B5EF4-FFF2-40B4-BE49-F238E27FC236}">
                <a16:creationId xmlns:a16="http://schemas.microsoft.com/office/drawing/2014/main" id="{39DEAF99-6143-45DD-A3D2-D7ACCD6AF2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
        <p:nvSpPr>
          <p:cNvPr id="3" name="Content Placeholder 2">
            <a:extLst>
              <a:ext uri="{FF2B5EF4-FFF2-40B4-BE49-F238E27FC236}">
                <a16:creationId xmlns:a16="http://schemas.microsoft.com/office/drawing/2014/main" id="{6D34DAF5-A6F9-522D-DD6E-276E70498EB4}"/>
              </a:ext>
            </a:extLst>
          </p:cNvPr>
          <p:cNvSpPr>
            <a:spLocks noGrp="1"/>
          </p:cNvSpPr>
          <p:nvPr>
            <p:ph sz="half" idx="1"/>
          </p:nvPr>
        </p:nvSpPr>
        <p:spPr>
          <a:xfrm>
            <a:off x="680322" y="2336873"/>
            <a:ext cx="5632246" cy="3599316"/>
          </a:xfrm>
        </p:spPr>
        <p:txBody>
          <a:bodyPr vert="horz" lIns="91440" tIns="45720" rIns="91440" bIns="45720" rtlCol="0">
            <a:normAutofit/>
          </a:bodyPr>
          <a:lstStyle/>
          <a:p>
            <a:r>
              <a:rPr lang="en-US" sz="1800"/>
              <a:t>Guest Speakers</a:t>
            </a:r>
          </a:p>
          <a:p>
            <a:r>
              <a:rPr lang="en-US" sz="1800"/>
              <a:t>Field Trips</a:t>
            </a:r>
          </a:p>
          <a:p>
            <a:r>
              <a:rPr lang="en-US" sz="1800"/>
              <a:t>Job-Shadowing</a:t>
            </a:r>
          </a:p>
          <a:p>
            <a:r>
              <a:rPr lang="en-US" sz="1800"/>
              <a:t>Summer Internships</a:t>
            </a:r>
          </a:p>
        </p:txBody>
      </p:sp>
      <p:pic>
        <p:nvPicPr>
          <p:cNvPr id="18" name="Picture 17">
            <a:extLst>
              <a:ext uri="{FF2B5EF4-FFF2-40B4-BE49-F238E27FC236}">
                <a16:creationId xmlns:a16="http://schemas.microsoft.com/office/drawing/2014/main" id="{FF258B2C-3273-5300-AE23-412963056392}"/>
              </a:ext>
            </a:extLst>
          </p:cNvPr>
          <p:cNvPicPr>
            <a:picLocks noChangeAspect="1"/>
          </p:cNvPicPr>
          <p:nvPr/>
        </p:nvPicPr>
        <p:blipFill rotWithShape="1">
          <a:blip r:embed="rId5">
            <a:extLst>
              <a:ext uri="{28A0092B-C50C-407E-A947-70E740481C1C}">
                <a14:useLocalDpi xmlns:a14="http://schemas.microsoft.com/office/drawing/2010/main" val="0"/>
              </a:ext>
            </a:extLst>
          </a:blip>
          <a:srcRect r="-1" b="798"/>
          <a:stretch/>
        </p:blipFill>
        <p:spPr>
          <a:xfrm>
            <a:off x="7135498" y="585216"/>
            <a:ext cx="2556022" cy="3380806"/>
          </a:xfrm>
          <a:prstGeom prst="rect">
            <a:avLst/>
          </a:prstGeom>
          <a:ln>
            <a:noFill/>
          </a:ln>
          <a:effectLst>
            <a:outerShdw blurRad="76200" dist="63500" dir="5040000" algn="tl" rotWithShape="0">
              <a:srgbClr val="000000">
                <a:alpha val="41000"/>
              </a:srgbClr>
            </a:outerShdw>
          </a:effectLst>
        </p:spPr>
      </p:pic>
      <p:pic>
        <p:nvPicPr>
          <p:cNvPr id="16" name="Picture 15">
            <a:extLst>
              <a:ext uri="{FF2B5EF4-FFF2-40B4-BE49-F238E27FC236}">
                <a16:creationId xmlns:a16="http://schemas.microsoft.com/office/drawing/2014/main" id="{F562CF9D-8A09-D704-182B-F1C8BB1FDED5}"/>
              </a:ext>
            </a:extLst>
          </p:cNvPr>
          <p:cNvPicPr>
            <a:picLocks noChangeAspect="1"/>
          </p:cNvPicPr>
          <p:nvPr/>
        </p:nvPicPr>
        <p:blipFill rotWithShape="1">
          <a:blip r:embed="rId6">
            <a:extLst>
              <a:ext uri="{28A0092B-C50C-407E-A947-70E740481C1C}">
                <a14:useLocalDpi xmlns:a14="http://schemas.microsoft.com/office/drawing/2010/main" val="0"/>
              </a:ext>
            </a:extLst>
          </a:blip>
          <a:srcRect t="7337" r="-2" b="2763"/>
          <a:stretch/>
        </p:blipFill>
        <p:spPr>
          <a:xfrm>
            <a:off x="9868255" y="585216"/>
            <a:ext cx="1713033" cy="2053317"/>
          </a:xfrm>
          <a:prstGeom prst="rect">
            <a:avLst/>
          </a:prstGeom>
          <a:ln>
            <a:noFill/>
          </a:ln>
          <a:effectLst>
            <a:outerShdw blurRad="76200" dist="63500" dir="5040000" algn="tl" rotWithShape="0">
              <a:srgbClr val="000000">
                <a:alpha val="41000"/>
              </a:srgbClr>
            </a:outerShdw>
          </a:effectLst>
        </p:spPr>
      </p:pic>
      <p:sp>
        <p:nvSpPr>
          <p:cNvPr id="45" name="Rectangle 44">
            <a:extLst>
              <a:ext uri="{FF2B5EF4-FFF2-40B4-BE49-F238E27FC236}">
                <a16:creationId xmlns:a16="http://schemas.microsoft.com/office/drawing/2014/main" id="{71DB68E5-25F8-4BF3-900C-972F947A4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8256" y="2800352"/>
            <a:ext cx="1713032" cy="1165669"/>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2" name="Picture 21" descr="A picture containing person, group&#10;&#10;Description automatically generated">
            <a:extLst>
              <a:ext uri="{FF2B5EF4-FFF2-40B4-BE49-F238E27FC236}">
                <a16:creationId xmlns:a16="http://schemas.microsoft.com/office/drawing/2014/main" id="{96DC559F-EBA6-B5FC-1EF4-BDBE90C6D7BC}"/>
              </a:ext>
            </a:extLst>
          </p:cNvPr>
          <p:cNvPicPr>
            <a:picLocks noChangeAspect="1"/>
          </p:cNvPicPr>
          <p:nvPr/>
        </p:nvPicPr>
        <p:blipFill rotWithShape="1">
          <a:blip r:embed="rId7">
            <a:extLst>
              <a:ext uri="{28A0092B-C50C-407E-A947-70E740481C1C}">
                <a14:useLocalDpi xmlns:a14="http://schemas.microsoft.com/office/drawing/2010/main" val="0"/>
              </a:ext>
            </a:extLst>
          </a:blip>
          <a:srcRect t="15090" r="-4" b="19453"/>
          <a:stretch/>
        </p:blipFill>
        <p:spPr>
          <a:xfrm>
            <a:off x="7135497" y="4126888"/>
            <a:ext cx="4445791" cy="2182473"/>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038305277"/>
      </p:ext>
    </p:extLst>
  </p:cSld>
  <p:clrMapOvr>
    <a:masterClrMapping/>
  </p:clrMapOvr>
  <mc:AlternateContent xmlns:mc="http://schemas.openxmlformats.org/markup-compatibility/2006">
    <mc:Choice xmlns:p14="http://schemas.microsoft.com/office/powerpoint/2010/main" Requires="p14">
      <p:transition spd="slow" p14:dur="2000" advClick="0" advTm="7000"/>
    </mc:Choice>
    <mc:Fallback>
      <p:transition spd="slow" advClick="0" advTm="7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2CFFBB8-E539-483F-B9AA-088F7D4B17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 name="Picture 27">
            <a:extLst>
              <a:ext uri="{FF2B5EF4-FFF2-40B4-BE49-F238E27FC236}">
                <a16:creationId xmlns:a16="http://schemas.microsoft.com/office/drawing/2014/main" id="{552C38B8-B7F9-478B-8D67-99B248A946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30" name="Rectangle 29">
            <a:extLst>
              <a:ext uri="{FF2B5EF4-FFF2-40B4-BE49-F238E27FC236}">
                <a16:creationId xmlns:a16="http://schemas.microsoft.com/office/drawing/2014/main" id="{8ADE9738-7B48-4F06-BA7B-E2CF9663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46F162CF-573F-4639-AF5E-5FED4D67E5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277" y="609600"/>
            <a:ext cx="9659904" cy="5604933"/>
          </a:xfrm>
          <a:prstGeom prst="rect">
            <a:avLst/>
          </a:prstGeom>
          <a:solidFill>
            <a:srgbClr val="FFFFFF"/>
          </a:solidFill>
          <a:ln>
            <a:noFill/>
          </a:ln>
          <a:effectLst>
            <a:outerShdw blurRad="76200" dist="63500" dir="50400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5DE918B2-3C9B-4C0E-9303-1C05C39F1EC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36" name="Rectangle 35">
            <a:extLst>
              <a:ext uri="{FF2B5EF4-FFF2-40B4-BE49-F238E27FC236}">
                <a16:creationId xmlns:a16="http://schemas.microsoft.com/office/drawing/2014/main" id="{13D5C902-E4C0-4AFC-9EFC-3D1605AC5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descr="A group of people standing in a room&#10;&#10;Description automatically generated">
            <a:extLst>
              <a:ext uri="{FF2B5EF4-FFF2-40B4-BE49-F238E27FC236}">
                <a16:creationId xmlns:a16="http://schemas.microsoft.com/office/drawing/2014/main" id="{E30DAF1B-9A11-7B83-B778-E93581DF48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3648" y="931333"/>
            <a:ext cx="1360958" cy="1888379"/>
          </a:xfrm>
          <a:prstGeom prst="rect">
            <a:avLst/>
          </a:prstGeom>
        </p:spPr>
      </p:pic>
      <p:pic>
        <p:nvPicPr>
          <p:cNvPr id="21" name="Picture 20" descr="A picture containing sky, outdoor, transport, clouds&#10;&#10;Description automatically generated">
            <a:extLst>
              <a:ext uri="{FF2B5EF4-FFF2-40B4-BE49-F238E27FC236}">
                <a16:creationId xmlns:a16="http://schemas.microsoft.com/office/drawing/2014/main" id="{596857A6-C1BA-FBD4-7692-FF9C4F5307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5563" y="931333"/>
            <a:ext cx="1349031" cy="1888379"/>
          </a:xfrm>
          <a:prstGeom prst="rect">
            <a:avLst/>
          </a:prstGeom>
        </p:spPr>
      </p:pic>
      <p:pic>
        <p:nvPicPr>
          <p:cNvPr id="11" name="Picture 10" descr="A group of people working on a building&#10;&#10;Description automatically generated">
            <a:extLst>
              <a:ext uri="{FF2B5EF4-FFF2-40B4-BE49-F238E27FC236}">
                <a16:creationId xmlns:a16="http://schemas.microsoft.com/office/drawing/2014/main" id="{55BCBADC-6589-3B1D-BCC5-D49EA1CAF1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64228" y="931333"/>
            <a:ext cx="2540366" cy="1888379"/>
          </a:xfrm>
          <a:prstGeom prst="rect">
            <a:avLst/>
          </a:prstGeom>
        </p:spPr>
      </p:pic>
      <p:pic>
        <p:nvPicPr>
          <p:cNvPr id="7" name="Picture 6" descr="A person using a power tool&#10;&#10;Description automatically generated">
            <a:extLst>
              <a:ext uri="{FF2B5EF4-FFF2-40B4-BE49-F238E27FC236}">
                <a16:creationId xmlns:a16="http://schemas.microsoft.com/office/drawing/2014/main" id="{AC80E27D-D308-A22D-E48C-56ECF92EA172}"/>
              </a:ext>
            </a:extLst>
          </p:cNvPr>
          <p:cNvPicPr>
            <a:picLocks noChangeAspect="1"/>
          </p:cNvPicPr>
          <p:nvPr/>
        </p:nvPicPr>
        <p:blipFill>
          <a:blip r:embed="rId7" cstate="print">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764226" y="931333"/>
            <a:ext cx="1392762" cy="1888379"/>
          </a:xfrm>
          <a:prstGeom prst="rect">
            <a:avLst/>
          </a:prstGeom>
        </p:spPr>
      </p:pic>
      <p:pic>
        <p:nvPicPr>
          <p:cNvPr id="4" name="Picture 3" descr="A group of people standing around a device&#10;&#10;Description automatically generated">
            <a:extLst>
              <a:ext uri="{FF2B5EF4-FFF2-40B4-BE49-F238E27FC236}">
                <a16:creationId xmlns:a16="http://schemas.microsoft.com/office/drawing/2014/main" id="{71417415-D986-62B0-640E-6DF933210CB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17946" y="931333"/>
            <a:ext cx="1376860" cy="1888379"/>
          </a:xfrm>
          <a:prstGeom prst="rect">
            <a:avLst/>
          </a:prstGeom>
        </p:spPr>
      </p:pic>
      <p:pic>
        <p:nvPicPr>
          <p:cNvPr id="5" name="Picture 4" descr="A group of people holding hammers&#10;&#10;Description automatically generated">
            <a:extLst>
              <a:ext uri="{FF2B5EF4-FFF2-40B4-BE49-F238E27FC236}">
                <a16:creationId xmlns:a16="http://schemas.microsoft.com/office/drawing/2014/main" id="{2BDAA638-926D-3468-69C1-7CC49A15D7E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33648" y="2880670"/>
            <a:ext cx="1757186" cy="3012129"/>
          </a:xfrm>
          <a:prstGeom prst="rect">
            <a:avLst/>
          </a:prstGeom>
        </p:spPr>
      </p:pic>
      <p:pic>
        <p:nvPicPr>
          <p:cNvPr id="3" name="Picture 2" descr="A group of people posing for a photo&#10;&#10;Description automatically generated">
            <a:extLst>
              <a:ext uri="{FF2B5EF4-FFF2-40B4-BE49-F238E27FC236}">
                <a16:creationId xmlns:a16="http://schemas.microsoft.com/office/drawing/2014/main" id="{809A5F70-C2C8-03B6-7865-6DC5BA6793D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51792" y="2880670"/>
            <a:ext cx="4130579" cy="3012129"/>
          </a:xfrm>
          <a:prstGeom prst="rect">
            <a:avLst/>
          </a:prstGeom>
        </p:spPr>
      </p:pic>
      <p:pic>
        <p:nvPicPr>
          <p:cNvPr id="6" name="Picture 5" descr="A person using a circular saw&#10;&#10;Description automatically generated">
            <a:extLst>
              <a:ext uri="{FF2B5EF4-FFF2-40B4-BE49-F238E27FC236}">
                <a16:creationId xmlns:a16="http://schemas.microsoft.com/office/drawing/2014/main" id="{3DC768D9-40FA-F465-5B36-8E39B0A5E50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40678" y="2880670"/>
            <a:ext cx="2252802" cy="3012129"/>
          </a:xfrm>
          <a:prstGeom prst="rect">
            <a:avLst/>
          </a:prstGeom>
        </p:spPr>
      </p:pic>
    </p:spTree>
    <p:extLst>
      <p:ext uri="{BB962C8B-B14F-4D97-AF65-F5344CB8AC3E}">
        <p14:creationId xmlns:p14="http://schemas.microsoft.com/office/powerpoint/2010/main" val="3532798515"/>
      </p:ext>
    </p:extLst>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F64B5E-14CB-EE44-1F83-A7759A207B46}"/>
              </a:ext>
            </a:extLst>
          </p:cNvPr>
          <p:cNvSpPr/>
          <p:nvPr/>
        </p:nvSpPr>
        <p:spPr>
          <a:xfrm>
            <a:off x="-4" y="4474346"/>
            <a:ext cx="12192004" cy="1173700"/>
          </a:xfrm>
          <a:prstGeom prst="rect">
            <a:avLst/>
          </a:prstGeom>
          <a:solidFill>
            <a:srgbClr val="DB5C2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261A2E-F5AB-4345-8B43-19E52F2BABE5}"/>
              </a:ext>
            </a:extLst>
          </p:cNvPr>
          <p:cNvSpPr>
            <a:spLocks noGrp="1"/>
          </p:cNvSpPr>
          <p:nvPr>
            <p:ph type="title"/>
          </p:nvPr>
        </p:nvSpPr>
        <p:spPr>
          <a:xfrm>
            <a:off x="3332824" y="4672566"/>
            <a:ext cx="6353175" cy="1173700"/>
          </a:xfrm>
        </p:spPr>
        <p:txBody>
          <a:bodyPr vert="horz" lIns="91440" tIns="45720" rIns="91440" bIns="45720" rtlCol="0" anchor="t">
            <a:normAutofit/>
          </a:bodyPr>
          <a:lstStyle/>
          <a:p>
            <a:r>
              <a:rPr lang="en-US" sz="3700" kern="1200" dirty="0">
                <a:latin typeface="+mj-lt"/>
                <a:ea typeface="+mj-ea"/>
                <a:cs typeface="+mj-cs"/>
              </a:rPr>
              <a:t>Project-Based</a:t>
            </a:r>
            <a:r>
              <a:rPr lang="en-US" sz="3700" kern="1200" dirty="0">
                <a:solidFill>
                  <a:schemeClr val="bg1"/>
                </a:solidFill>
                <a:latin typeface="+mj-lt"/>
                <a:ea typeface="+mj-ea"/>
                <a:cs typeface="+mj-cs"/>
              </a:rPr>
              <a:t> </a:t>
            </a:r>
            <a:r>
              <a:rPr lang="en-US" sz="3700" kern="1200" dirty="0">
                <a:latin typeface="+mj-lt"/>
                <a:ea typeface="+mj-ea"/>
                <a:cs typeface="+mj-cs"/>
              </a:rPr>
              <a:t>Learning</a:t>
            </a:r>
          </a:p>
        </p:txBody>
      </p:sp>
      <p:pic>
        <p:nvPicPr>
          <p:cNvPr id="9" name="Content Placeholder 8" descr="A group of girls holding drill guns&#10;&#10;Description automatically generated with medium confidence">
            <a:extLst>
              <a:ext uri="{FF2B5EF4-FFF2-40B4-BE49-F238E27FC236}">
                <a16:creationId xmlns:a16="http://schemas.microsoft.com/office/drawing/2014/main" id="{5B906BC5-F46B-4735-4E71-20A97C9C946D}"/>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2823" r="22488" b="-2"/>
          <a:stretch/>
        </p:blipFill>
        <p:spPr>
          <a:xfrm>
            <a:off x="9239249" y="10"/>
            <a:ext cx="2952751" cy="4049475"/>
          </a:xfrm>
          <a:custGeom>
            <a:avLst/>
            <a:gdLst/>
            <a:ahLst/>
            <a:cxnLst/>
            <a:rect l="l" t="t" r="r" b="b"/>
            <a:pathLst>
              <a:path w="2952751" h="4049485">
                <a:moveTo>
                  <a:pt x="0" y="0"/>
                </a:moveTo>
                <a:lnTo>
                  <a:pt x="2952751" y="0"/>
                </a:lnTo>
                <a:lnTo>
                  <a:pt x="2952750" y="3940629"/>
                </a:lnTo>
                <a:lnTo>
                  <a:pt x="122465" y="4049485"/>
                </a:lnTo>
                <a:lnTo>
                  <a:pt x="0" y="4040388"/>
                </a:lnTo>
                <a:close/>
              </a:path>
            </a:pathLst>
          </a:custGeom>
        </p:spPr>
      </p:pic>
      <p:pic>
        <p:nvPicPr>
          <p:cNvPr id="22" name="Content Placeholder 21" descr="A picture containing text, electronics, computer&#10;&#10;Description automatically generated">
            <a:extLst>
              <a:ext uri="{FF2B5EF4-FFF2-40B4-BE49-F238E27FC236}">
                <a16:creationId xmlns:a16="http://schemas.microsoft.com/office/drawing/2014/main" id="{7BF35E5F-84D5-4A48-ADB4-E5C56D078810}"/>
              </a:ext>
            </a:extLst>
          </p:cNvPr>
          <p:cNvPicPr>
            <a:picLocks noChangeAspect="1"/>
          </p:cNvPicPr>
          <p:nvPr/>
        </p:nvPicPr>
        <p:blipFill rotWithShape="1">
          <a:blip r:embed="rId3">
            <a:extLst>
              <a:ext uri="{28A0092B-C50C-407E-A947-70E740481C1C}">
                <a14:useLocalDpi xmlns:a14="http://schemas.microsoft.com/office/drawing/2010/main" val="0"/>
              </a:ext>
            </a:extLst>
          </a:blip>
          <a:srcRect r="96" b="5"/>
          <a:stretch/>
        </p:blipFill>
        <p:spPr>
          <a:xfrm>
            <a:off x="-4" y="10"/>
            <a:ext cx="2952750" cy="3940619"/>
          </a:xfrm>
          <a:custGeom>
            <a:avLst/>
            <a:gdLst/>
            <a:ahLst/>
            <a:cxnLst/>
            <a:rect l="l" t="t" r="r" b="b"/>
            <a:pathLst>
              <a:path w="2952750" h="3940629">
                <a:moveTo>
                  <a:pt x="0" y="0"/>
                </a:moveTo>
                <a:lnTo>
                  <a:pt x="2952750" y="0"/>
                </a:lnTo>
                <a:lnTo>
                  <a:pt x="2952749" y="3847994"/>
                </a:lnTo>
                <a:lnTo>
                  <a:pt x="0" y="3940629"/>
                </a:lnTo>
                <a:close/>
              </a:path>
            </a:pathLst>
          </a:custGeom>
        </p:spPr>
      </p:pic>
      <p:pic>
        <p:nvPicPr>
          <p:cNvPr id="15" name="Picture 14" descr="A group of people working on a wood ladder&#10;&#10;Description automatically generated">
            <a:extLst>
              <a:ext uri="{FF2B5EF4-FFF2-40B4-BE49-F238E27FC236}">
                <a16:creationId xmlns:a16="http://schemas.microsoft.com/office/drawing/2014/main" id="{29FFFB66-2478-C6CB-DFDE-10C939E0A514}"/>
              </a:ext>
            </a:extLst>
          </p:cNvPr>
          <p:cNvPicPr>
            <a:picLocks noChangeAspect="1"/>
          </p:cNvPicPr>
          <p:nvPr/>
        </p:nvPicPr>
        <p:blipFill rotWithShape="1">
          <a:blip r:embed="rId4">
            <a:extLst>
              <a:ext uri="{28A0092B-C50C-407E-A947-70E740481C1C}">
                <a14:useLocalDpi xmlns:a14="http://schemas.microsoft.com/office/drawing/2010/main" val="0"/>
              </a:ext>
            </a:extLst>
          </a:blip>
          <a:srcRect r="1162"/>
          <a:stretch/>
        </p:blipFill>
        <p:spPr>
          <a:xfrm>
            <a:off x="3143253" y="10"/>
            <a:ext cx="2857499" cy="3842008"/>
          </a:xfrm>
          <a:custGeom>
            <a:avLst/>
            <a:gdLst/>
            <a:ahLst/>
            <a:cxnLst/>
            <a:rect l="l" t="t" r="r" b="b"/>
            <a:pathLst>
              <a:path w="2857499" h="3842018">
                <a:moveTo>
                  <a:pt x="0" y="0"/>
                </a:moveTo>
                <a:lnTo>
                  <a:pt x="2857499" y="0"/>
                </a:lnTo>
                <a:lnTo>
                  <a:pt x="2857499" y="3799815"/>
                </a:lnTo>
                <a:lnTo>
                  <a:pt x="2408465" y="3766458"/>
                </a:lnTo>
                <a:lnTo>
                  <a:pt x="0" y="3842018"/>
                </a:lnTo>
                <a:close/>
              </a:path>
            </a:pathLst>
          </a:custGeom>
        </p:spPr>
      </p:pic>
      <p:pic>
        <p:nvPicPr>
          <p:cNvPr id="11" name="Picture 10" descr="A person wearing a hard hat and holding an orange drill&#10;&#10;Description automatically generated">
            <a:extLst>
              <a:ext uri="{FF2B5EF4-FFF2-40B4-BE49-F238E27FC236}">
                <a16:creationId xmlns:a16="http://schemas.microsoft.com/office/drawing/2014/main" id="{0AB3E6E4-748F-1C18-CF1A-98D0201C606D}"/>
              </a:ext>
            </a:extLst>
          </p:cNvPr>
          <p:cNvPicPr>
            <a:picLocks noChangeAspect="1"/>
          </p:cNvPicPr>
          <p:nvPr/>
        </p:nvPicPr>
        <p:blipFill rotWithShape="1">
          <a:blip r:embed="rId5">
            <a:extLst>
              <a:ext uri="{28A0092B-C50C-407E-A947-70E740481C1C}">
                <a14:useLocalDpi xmlns:a14="http://schemas.microsoft.com/office/drawing/2010/main" val="0"/>
              </a:ext>
            </a:extLst>
          </a:blip>
          <a:srcRect t="19832" b="15002"/>
          <a:stretch/>
        </p:blipFill>
        <p:spPr>
          <a:xfrm>
            <a:off x="6191251" y="10"/>
            <a:ext cx="2857499" cy="4026227"/>
          </a:xfrm>
          <a:custGeom>
            <a:avLst/>
            <a:gdLst/>
            <a:ahLst/>
            <a:cxnLst/>
            <a:rect l="l" t="t" r="r" b="b"/>
            <a:pathLst>
              <a:path w="2857499" h="4026237">
                <a:moveTo>
                  <a:pt x="0" y="0"/>
                </a:moveTo>
                <a:lnTo>
                  <a:pt x="2857499" y="0"/>
                </a:lnTo>
                <a:lnTo>
                  <a:pt x="2857499" y="4026237"/>
                </a:lnTo>
                <a:lnTo>
                  <a:pt x="0" y="3813966"/>
                </a:lnTo>
                <a:close/>
              </a:path>
            </a:pathLst>
          </a:custGeom>
        </p:spPr>
      </p:pic>
    </p:spTree>
    <p:extLst>
      <p:ext uri="{BB962C8B-B14F-4D97-AF65-F5344CB8AC3E}">
        <p14:creationId xmlns:p14="http://schemas.microsoft.com/office/powerpoint/2010/main" val="2310344775"/>
      </p:ext>
    </p:extLst>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8" name="Picture 10">
            <a:extLst>
              <a:ext uri="{FF2B5EF4-FFF2-40B4-BE49-F238E27FC236}">
                <a16:creationId xmlns:a16="http://schemas.microsoft.com/office/drawing/2014/main" id="{01A3CA1B-1530-4046-A299-90F41FE7FBF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12">
            <a:extLst>
              <a:ext uri="{FF2B5EF4-FFF2-40B4-BE49-F238E27FC236}">
                <a16:creationId xmlns:a16="http://schemas.microsoft.com/office/drawing/2014/main" id="{126A6064-3EEB-4D82-B8AB-85EC8287EF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5" name="Picture 14">
            <a:extLst>
              <a:ext uri="{FF2B5EF4-FFF2-40B4-BE49-F238E27FC236}">
                <a16:creationId xmlns:a16="http://schemas.microsoft.com/office/drawing/2014/main" id="{70EB3F8A-0655-4D47-B546-F7EC731E02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a:extLst>
              <a:ext uri="{FF2B5EF4-FFF2-40B4-BE49-F238E27FC236}">
                <a16:creationId xmlns:a16="http://schemas.microsoft.com/office/drawing/2014/main" id="{FC563705-9678-4052-A909-B5114B9A2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22FEEF27-DE57-43BD-AD75-1F367403B6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091DC7C-9ABE-7B02-1AE2-82D354E2279B}"/>
              </a:ext>
            </a:extLst>
          </p:cNvPr>
          <p:cNvSpPr>
            <a:spLocks noGrp="1"/>
          </p:cNvSpPr>
          <p:nvPr>
            <p:ph type="title"/>
          </p:nvPr>
        </p:nvSpPr>
        <p:spPr>
          <a:xfrm>
            <a:off x="680321" y="753228"/>
            <a:ext cx="9613861" cy="1080938"/>
          </a:xfrm>
        </p:spPr>
        <p:txBody>
          <a:bodyPr vert="horz" lIns="91440" tIns="45720" rIns="91440" bIns="45720" rtlCol="0" anchor="ctr">
            <a:normAutofit/>
          </a:bodyPr>
          <a:lstStyle/>
          <a:p>
            <a:r>
              <a:rPr lang="en-US"/>
              <a:t>Rigorous and Relevant Curriculum</a:t>
            </a:r>
          </a:p>
        </p:txBody>
      </p:sp>
      <p:sp>
        <p:nvSpPr>
          <p:cNvPr id="4" name="Content Placeholder 3">
            <a:extLst>
              <a:ext uri="{FF2B5EF4-FFF2-40B4-BE49-F238E27FC236}">
                <a16:creationId xmlns:a16="http://schemas.microsoft.com/office/drawing/2014/main" id="{5695BBD5-1ACD-6EB9-0C64-201B31BDB71C}"/>
              </a:ext>
            </a:extLst>
          </p:cNvPr>
          <p:cNvSpPr>
            <a:spLocks noGrp="1"/>
          </p:cNvSpPr>
          <p:nvPr>
            <p:ph sz="half" idx="1"/>
          </p:nvPr>
        </p:nvSpPr>
        <p:spPr>
          <a:xfrm>
            <a:off x="680321" y="2336873"/>
            <a:ext cx="5211977" cy="3599316"/>
          </a:xfrm>
        </p:spPr>
        <p:txBody>
          <a:bodyPr vert="horz" lIns="91440" tIns="45720" rIns="91440" bIns="45720" rtlCol="0">
            <a:normAutofit/>
          </a:bodyPr>
          <a:lstStyle/>
          <a:p>
            <a:r>
              <a:rPr lang="en-US" sz="2000"/>
              <a:t>By enrolling in a Career Academy, you can receive a great education and authentic experience to prepare you for the high-wage, high-skill, and high-demand jobs of tomorrow.</a:t>
            </a:r>
          </a:p>
        </p:txBody>
      </p:sp>
      <p:sp>
        <p:nvSpPr>
          <p:cNvPr id="21" name="Rectangle 20">
            <a:extLst>
              <a:ext uri="{FF2B5EF4-FFF2-40B4-BE49-F238E27FC236}">
                <a16:creationId xmlns:a16="http://schemas.microsoft.com/office/drawing/2014/main" id="{CCA8E4C0-5A30-4755-B155-08BB36C8E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17104" y="2336872"/>
            <a:ext cx="2647788" cy="3598789"/>
          </a:xfrm>
          <a:prstGeom prst="rect">
            <a:avLst/>
          </a:prstGeom>
          <a:solidFill>
            <a:srgbClr val="FFFFFF"/>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using a drill to cut a wood frame&#10;&#10;Description automatically generated">
            <a:extLst>
              <a:ext uri="{FF2B5EF4-FFF2-40B4-BE49-F238E27FC236}">
                <a16:creationId xmlns:a16="http://schemas.microsoft.com/office/drawing/2014/main" id="{4FAE869D-9B8A-1010-E84A-2BCE90D56A59}"/>
              </a:ext>
            </a:extLst>
          </p:cNvPr>
          <p:cNvPicPr>
            <a:picLocks noChangeAspect="1"/>
          </p:cNvPicPr>
          <p:nvPr/>
        </p:nvPicPr>
        <p:blipFill rotWithShape="1">
          <a:blip r:embed="rId5">
            <a:extLst>
              <a:ext uri="{28A0092B-C50C-407E-A947-70E740481C1C}">
                <a14:useLocalDpi xmlns:a14="http://schemas.microsoft.com/office/drawing/2010/main" val="0"/>
              </a:ext>
            </a:extLst>
          </a:blip>
          <a:srcRect t="19380" b="19380"/>
          <a:stretch/>
        </p:blipFill>
        <p:spPr>
          <a:xfrm>
            <a:off x="6499013" y="2641640"/>
            <a:ext cx="2256367" cy="2987673"/>
          </a:xfrm>
          <a:prstGeom prst="rect">
            <a:avLst/>
          </a:prstGeom>
        </p:spPr>
      </p:pic>
      <p:sp>
        <p:nvSpPr>
          <p:cNvPr id="23" name="Rectangle 22">
            <a:extLst>
              <a:ext uri="{FF2B5EF4-FFF2-40B4-BE49-F238E27FC236}">
                <a16:creationId xmlns:a16="http://schemas.microsoft.com/office/drawing/2014/main" id="{375042C6-6A6E-4F79-A746-797431EA83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9664" y="2336872"/>
            <a:ext cx="2673942" cy="3598789"/>
          </a:xfrm>
          <a:prstGeom prst="rect">
            <a:avLst/>
          </a:prstGeom>
          <a:solidFill>
            <a:srgbClr val="FFFFFF"/>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C6A71A1-5092-2682-4768-B660DDB492D0}"/>
              </a:ext>
            </a:extLst>
          </p:cNvPr>
          <p:cNvPicPr>
            <a:picLocks noChangeAspect="1"/>
          </p:cNvPicPr>
          <p:nvPr/>
        </p:nvPicPr>
        <p:blipFill rotWithShape="1">
          <a:blip r:embed="rId6"/>
          <a:srcRect t="1037" b="-1"/>
          <a:stretch/>
        </p:blipFill>
        <p:spPr>
          <a:xfrm>
            <a:off x="9588213" y="2497213"/>
            <a:ext cx="1924168" cy="3277054"/>
          </a:xfrm>
          <a:prstGeom prst="rect">
            <a:avLst/>
          </a:prstGeom>
        </p:spPr>
      </p:pic>
    </p:spTree>
    <p:extLst>
      <p:ext uri="{BB962C8B-B14F-4D97-AF65-F5344CB8AC3E}">
        <p14:creationId xmlns:p14="http://schemas.microsoft.com/office/powerpoint/2010/main" val="1738236371"/>
      </p:ext>
    </p:extLst>
  </p:cSld>
  <p:clrMapOvr>
    <a:masterClrMapping/>
  </p:clrMapOvr>
  <mc:AlternateContent xmlns:mc="http://schemas.openxmlformats.org/markup-compatibility/2006">
    <mc:Choice xmlns:p14="http://schemas.microsoft.com/office/powerpoint/2010/main" Requires="p14">
      <p:transition spd="slow" p14:dur="2000" advClick="0" advTm="11000"/>
    </mc:Choice>
    <mc:Fallback>
      <p:transition spd="slow" advClick="0" advTm="11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7" name="Picture 16">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9" name="Rectangle 18">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3" name="Rectangle 22">
            <a:extLst>
              <a:ext uri="{FF2B5EF4-FFF2-40B4-BE49-F238E27FC236}">
                <a16:creationId xmlns:a16="http://schemas.microsoft.com/office/drawing/2014/main" id="{3FECAD23-900F-4F1B-A441-6A68749F8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57943801-CAEC-4F98-9332-2A4D912846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7" name="Rectangle 26">
            <a:extLst>
              <a:ext uri="{FF2B5EF4-FFF2-40B4-BE49-F238E27FC236}">
                <a16:creationId xmlns:a16="http://schemas.microsoft.com/office/drawing/2014/main" id="{8A233090-6C39-4F59-8A0F-86F011A7E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84DCAA0-4BF1-4FB9-97BA-D6BA63041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EC892E95-8C2C-A073-5B79-18EF2B1DC710}"/>
              </a:ext>
            </a:extLst>
          </p:cNvPr>
          <p:cNvSpPr>
            <a:spLocks noGrp="1"/>
          </p:cNvSpPr>
          <p:nvPr>
            <p:ph type="title"/>
          </p:nvPr>
        </p:nvSpPr>
        <p:spPr>
          <a:xfrm>
            <a:off x="680321" y="753228"/>
            <a:ext cx="7087552" cy="1080938"/>
          </a:xfrm>
        </p:spPr>
        <p:txBody>
          <a:bodyPr vert="horz" lIns="91440" tIns="45720" rIns="91440" bIns="45720" rtlCol="0" anchor="ctr">
            <a:normAutofit/>
          </a:bodyPr>
          <a:lstStyle/>
          <a:p>
            <a:r>
              <a:rPr lang="en-US"/>
              <a:t>Application Process</a:t>
            </a:r>
          </a:p>
        </p:txBody>
      </p:sp>
      <p:pic>
        <p:nvPicPr>
          <p:cNvPr id="31" name="Picture 30">
            <a:extLst>
              <a:ext uri="{FF2B5EF4-FFF2-40B4-BE49-F238E27FC236}">
                <a16:creationId xmlns:a16="http://schemas.microsoft.com/office/drawing/2014/main" id="{9BC2FEA5-B399-458A-8393-E06CE40DB8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2" name="Content Placeholder 1">
            <a:extLst>
              <a:ext uri="{FF2B5EF4-FFF2-40B4-BE49-F238E27FC236}">
                <a16:creationId xmlns:a16="http://schemas.microsoft.com/office/drawing/2014/main" id="{9E66E87E-D893-BCA4-55D1-C71B11B3060A}"/>
              </a:ext>
            </a:extLst>
          </p:cNvPr>
          <p:cNvSpPr>
            <a:spLocks noGrp="1"/>
          </p:cNvSpPr>
          <p:nvPr>
            <p:ph sz="half" idx="1"/>
          </p:nvPr>
        </p:nvSpPr>
        <p:spPr>
          <a:xfrm>
            <a:off x="680321" y="2336873"/>
            <a:ext cx="6872495" cy="4294746"/>
          </a:xfrm>
        </p:spPr>
        <p:txBody>
          <a:bodyPr vert="horz" lIns="91440" tIns="45720" rIns="91440" bIns="45720" rtlCol="0">
            <a:normAutofit/>
          </a:bodyPr>
          <a:lstStyle/>
          <a:p>
            <a:pPr>
              <a:spcBef>
                <a:spcPts val="0"/>
              </a:spcBef>
            </a:pPr>
            <a:r>
              <a:rPr lang="en-US" sz="1800" dirty="0"/>
              <a:t>Complete online application through </a:t>
            </a:r>
            <a:r>
              <a:rPr lang="en-US" sz="1800" u="sng" dirty="0"/>
              <a:t>student’s</a:t>
            </a:r>
            <a:r>
              <a:rPr lang="en-US" sz="1800" dirty="0"/>
              <a:t> Home Access Center (HAC).</a:t>
            </a:r>
          </a:p>
          <a:p>
            <a:pPr lvl="1">
              <a:spcBef>
                <a:spcPts val="0"/>
              </a:spcBef>
            </a:pPr>
            <a:r>
              <a:rPr lang="en-US" sz="1800" dirty="0"/>
              <a:t>Opens January 4, 2024</a:t>
            </a:r>
          </a:p>
          <a:p>
            <a:pPr lvl="1">
              <a:spcBef>
                <a:spcPts val="0"/>
              </a:spcBef>
            </a:pPr>
            <a:r>
              <a:rPr lang="en-US" sz="1800" dirty="0"/>
              <a:t>Closes January 31, 2024 @ 5:00 pm</a:t>
            </a:r>
          </a:p>
          <a:p>
            <a:pPr marL="457200" lvl="1">
              <a:spcBef>
                <a:spcPts val="0"/>
              </a:spcBef>
            </a:pPr>
            <a:endParaRPr lang="en-US" sz="1800" dirty="0"/>
          </a:p>
          <a:p>
            <a:pPr>
              <a:spcBef>
                <a:spcPts val="0"/>
              </a:spcBef>
            </a:pPr>
            <a:r>
              <a:rPr lang="en-US" sz="1800" dirty="0"/>
              <a:t>If applying for IB or AICE, request a completed Teacher Recommendation form from your four core content area teachers.</a:t>
            </a:r>
          </a:p>
          <a:p>
            <a:pPr marL="0">
              <a:spcBef>
                <a:spcPts val="0"/>
              </a:spcBef>
            </a:pPr>
            <a:endParaRPr lang="en-US" sz="1800" dirty="0"/>
          </a:p>
          <a:p>
            <a:pPr>
              <a:spcBef>
                <a:spcPts val="0"/>
              </a:spcBef>
            </a:pPr>
            <a:r>
              <a:rPr lang="en-US" sz="1800" dirty="0"/>
              <a:t>If applying for SJCCA, apply and audition by January 24, 2024.</a:t>
            </a:r>
          </a:p>
          <a:p>
            <a:pPr marL="0">
              <a:spcBef>
                <a:spcPts val="0"/>
              </a:spcBef>
            </a:pPr>
            <a:endParaRPr lang="en-US" sz="1800" dirty="0"/>
          </a:p>
          <a:p>
            <a:pPr marL="0">
              <a:spcBef>
                <a:spcPts val="0"/>
              </a:spcBef>
            </a:pPr>
            <a:r>
              <a:rPr lang="en-US" sz="1800" dirty="0"/>
              <a:t>Registration information: </a:t>
            </a:r>
            <a:r>
              <a:rPr lang="en-US" sz="1800" dirty="0">
                <a:hlinkClick r:id="rId5">
                  <a:extLst>
                    <a:ext uri="{A12FA001-AC4F-418D-AE19-62706E023703}">
                      <ahyp:hlinkClr xmlns:ahyp="http://schemas.microsoft.com/office/drawing/2018/hyperlinkcolor" val="tx"/>
                    </a:ext>
                  </a:extLst>
                </a:hlinkClick>
              </a:rPr>
              <a:t>https://cte.stjohns.k12.fl.us/academies/</a:t>
            </a:r>
            <a:endParaRPr lang="en-US" sz="1800" u="sng" dirty="0"/>
          </a:p>
          <a:p>
            <a:pPr marL="0">
              <a:spcBef>
                <a:spcPts val="0"/>
              </a:spcBef>
            </a:pPr>
            <a:endParaRPr lang="en-US" sz="1800" dirty="0"/>
          </a:p>
          <a:p>
            <a:pPr marL="0">
              <a:spcBef>
                <a:spcPts val="0"/>
              </a:spcBef>
            </a:pPr>
            <a:r>
              <a:rPr lang="en-US" sz="1800" dirty="0"/>
              <a:t>*NOTE: If students attend a school other than their zoned school, they must provide their own transportation. </a:t>
            </a:r>
          </a:p>
          <a:p>
            <a:pPr marL="0"/>
            <a:endParaRPr lang="en-US" sz="1400" dirty="0"/>
          </a:p>
          <a:p>
            <a:pPr marL="0"/>
            <a:endParaRPr lang="en-US" sz="1400" b="1" dirty="0"/>
          </a:p>
        </p:txBody>
      </p:sp>
      <p:pic>
        <p:nvPicPr>
          <p:cNvPr id="8" name="Picture 2" descr="C:\Users\Cathy\AppData\Local\Microsoft\Windows\Temporary Internet Files\Content.IE5\978LYH1J\MC900150817[1].wmf">
            <a:extLst>
              <a:ext uri="{FF2B5EF4-FFF2-40B4-BE49-F238E27FC236}">
                <a16:creationId xmlns:a16="http://schemas.microsoft.com/office/drawing/2014/main" id="{C0E190F6-CCF0-F39F-8F7E-6919C851F5C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8187091" y="1489010"/>
            <a:ext cx="3358478" cy="3879980"/>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43469"/>
      </p:ext>
    </p:extLst>
  </p:cSld>
  <p:clrMapOvr>
    <a:masterClrMapping/>
  </p:clrMapOvr>
  <mc:AlternateContent xmlns:mc="http://schemas.openxmlformats.org/markup-compatibility/2006">
    <mc:Choice xmlns:p14="http://schemas.microsoft.com/office/powerpoint/2010/main" Requires="p14">
      <p:transition spd="slow" p14:dur="2000" advTm="25000"/>
    </mc:Choice>
    <mc:Fallback>
      <p:transition spd="slow" advTm="2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3E6C53-102E-4ACA-BCBB-3CC973B994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E4655D52-F2FA-4137-8A31-499A4FE629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3" name="Picture 12">
            <a:extLst>
              <a:ext uri="{FF2B5EF4-FFF2-40B4-BE49-F238E27FC236}">
                <a16:creationId xmlns:a16="http://schemas.microsoft.com/office/drawing/2014/main" id="{8519FA1D-01C2-425F-B9AA-D69B4DD0A1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5" name="Rectangle 14">
            <a:extLst>
              <a:ext uri="{FF2B5EF4-FFF2-40B4-BE49-F238E27FC236}">
                <a16:creationId xmlns:a16="http://schemas.microsoft.com/office/drawing/2014/main" id="{DC0D803F-BF83-4194-8691-90B027BDF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4316132F-CC4B-4C96-9C75-95DC7CD48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9" name="Rectangle 18">
            <a:extLst>
              <a:ext uri="{FF2B5EF4-FFF2-40B4-BE49-F238E27FC236}">
                <a16:creationId xmlns:a16="http://schemas.microsoft.com/office/drawing/2014/main" id="{EC45AD9C-F21B-4046-AF68-07A246947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85F5BD6E-AB48-4A2D-AA03-D787D54FAF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pic>
        <p:nvPicPr>
          <p:cNvPr id="23" name="Picture 22">
            <a:extLst>
              <a:ext uri="{FF2B5EF4-FFF2-40B4-BE49-F238E27FC236}">
                <a16:creationId xmlns:a16="http://schemas.microsoft.com/office/drawing/2014/main" id="{3221115A-B66A-4D35-9D9F-97A91D887F0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1963704"/>
            <a:ext cx="10437812" cy="321164"/>
          </a:xfrm>
          <a:prstGeom prst="rect">
            <a:avLst/>
          </a:prstGeom>
        </p:spPr>
      </p:pic>
      <p:sp>
        <p:nvSpPr>
          <p:cNvPr id="25" name="Rectangle 24">
            <a:extLst>
              <a:ext uri="{FF2B5EF4-FFF2-40B4-BE49-F238E27FC236}">
                <a16:creationId xmlns:a16="http://schemas.microsoft.com/office/drawing/2014/main" id="{ABC72B1C-D4EE-45CF-A99C-0AD017C41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329213FD-FD9E-275E-7920-9097D90ED067}"/>
              </a:ext>
            </a:extLst>
          </p:cNvPr>
          <p:cNvSpPr>
            <a:spLocks noGrp="1"/>
          </p:cNvSpPr>
          <p:nvPr>
            <p:ph type="title"/>
          </p:nvPr>
        </p:nvSpPr>
        <p:spPr>
          <a:xfrm>
            <a:off x="680321" y="753228"/>
            <a:ext cx="9613861" cy="1080938"/>
          </a:xfrm>
        </p:spPr>
        <p:txBody>
          <a:bodyPr vert="horz" lIns="91440" tIns="45720" rIns="91440" bIns="45720" rtlCol="0" anchor="ctr">
            <a:normAutofit/>
          </a:bodyPr>
          <a:lstStyle/>
          <a:p>
            <a:r>
              <a:rPr lang="en-US">
                <a:solidFill>
                  <a:srgbClr val="FFFFFF"/>
                </a:solidFill>
              </a:rPr>
              <a:t>FAQ</a:t>
            </a:r>
          </a:p>
        </p:txBody>
      </p:sp>
      <p:pic>
        <p:nvPicPr>
          <p:cNvPr id="27" name="Picture 26">
            <a:extLst>
              <a:ext uri="{FF2B5EF4-FFF2-40B4-BE49-F238E27FC236}">
                <a16:creationId xmlns:a16="http://schemas.microsoft.com/office/drawing/2014/main" id="{38AB44AF-E52F-46C5-8C2C-8487AC8B1B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9" name="Rectangle 28">
            <a:extLst>
              <a:ext uri="{FF2B5EF4-FFF2-40B4-BE49-F238E27FC236}">
                <a16:creationId xmlns:a16="http://schemas.microsoft.com/office/drawing/2014/main" id="{A5B2FDF3-1FF8-4FBF-842A-4EA5719F3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9003"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1" name="Picture 30">
            <a:extLst>
              <a:ext uri="{FF2B5EF4-FFF2-40B4-BE49-F238E27FC236}">
                <a16:creationId xmlns:a16="http://schemas.microsoft.com/office/drawing/2014/main" id="{6389DEC8-49B8-4778-BB47-FF48E8C5B6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5885714"/>
            <a:ext cx="10437812" cy="321164"/>
          </a:xfrm>
          <a:prstGeom prst="rect">
            <a:avLst/>
          </a:prstGeom>
        </p:spPr>
      </p:pic>
      <p:sp>
        <p:nvSpPr>
          <p:cNvPr id="33" name="Rectangle 32">
            <a:extLst>
              <a:ext uri="{FF2B5EF4-FFF2-40B4-BE49-F238E27FC236}">
                <a16:creationId xmlns:a16="http://schemas.microsoft.com/office/drawing/2014/main" id="{DF550B33-5759-49FD-90FC-11EA4ED58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Content Placeholder 1">
            <a:extLst>
              <a:ext uri="{FF2B5EF4-FFF2-40B4-BE49-F238E27FC236}">
                <a16:creationId xmlns:a16="http://schemas.microsoft.com/office/drawing/2014/main" id="{01A993B0-DCD9-CA4E-1E3E-FDB6918AECDD}"/>
              </a:ext>
            </a:extLst>
          </p:cNvPr>
          <p:cNvSpPr>
            <a:spLocks noGrp="1"/>
          </p:cNvSpPr>
          <p:nvPr>
            <p:ph sz="half" idx="1"/>
          </p:nvPr>
        </p:nvSpPr>
        <p:spPr>
          <a:xfrm>
            <a:off x="680322" y="2437830"/>
            <a:ext cx="9757490" cy="3666942"/>
          </a:xfrm>
        </p:spPr>
        <p:txBody>
          <a:bodyPr vert="horz" lIns="91440" tIns="45720" rIns="91440" bIns="45720" rtlCol="0">
            <a:normAutofit/>
          </a:bodyPr>
          <a:lstStyle/>
          <a:p>
            <a:pPr marL="0">
              <a:spcBef>
                <a:spcPts val="0"/>
              </a:spcBef>
            </a:pPr>
            <a:r>
              <a:rPr lang="en-US" sz="1600" dirty="0">
                <a:solidFill>
                  <a:srgbClr val="FFFFFF"/>
                </a:solidFill>
              </a:rPr>
              <a:t>Students must apply through their HAC login. Application will NOT be available through parent login.</a:t>
            </a:r>
          </a:p>
          <a:p>
            <a:pPr marL="0">
              <a:spcBef>
                <a:spcPts val="0"/>
              </a:spcBef>
            </a:pPr>
            <a:endParaRPr lang="en-US" sz="1600" dirty="0">
              <a:solidFill>
                <a:srgbClr val="FFFFFF"/>
              </a:solidFill>
            </a:endParaRPr>
          </a:p>
          <a:p>
            <a:pPr marL="0">
              <a:spcBef>
                <a:spcPts val="0"/>
              </a:spcBef>
            </a:pPr>
            <a:r>
              <a:rPr lang="en-US" sz="1600" dirty="0">
                <a:solidFill>
                  <a:srgbClr val="FFFFFF"/>
                </a:solidFill>
              </a:rPr>
              <a:t>Current St. Johns County residents must apply during application window. </a:t>
            </a:r>
          </a:p>
          <a:p>
            <a:pPr marL="0">
              <a:spcBef>
                <a:spcPts val="0"/>
              </a:spcBef>
            </a:pPr>
            <a:endParaRPr lang="en-US" sz="1600" dirty="0">
              <a:solidFill>
                <a:srgbClr val="FFFFFF"/>
              </a:solidFill>
            </a:endParaRPr>
          </a:p>
          <a:p>
            <a:pPr marL="0">
              <a:spcBef>
                <a:spcPts val="0"/>
              </a:spcBef>
            </a:pPr>
            <a:r>
              <a:rPr lang="en-US" sz="1600" dirty="0">
                <a:solidFill>
                  <a:srgbClr val="FFFFFF"/>
                </a:solidFill>
              </a:rPr>
              <a:t>Non-SJCSD students must pre-register for following school year and apply during application window.</a:t>
            </a:r>
          </a:p>
          <a:p>
            <a:pPr marL="0">
              <a:spcBef>
                <a:spcPts val="0"/>
              </a:spcBef>
            </a:pPr>
            <a:endParaRPr lang="en-US" sz="1600" dirty="0">
              <a:solidFill>
                <a:srgbClr val="FFFFFF"/>
              </a:solidFill>
            </a:endParaRPr>
          </a:p>
          <a:p>
            <a:pPr marL="0">
              <a:spcBef>
                <a:spcPts val="0"/>
              </a:spcBef>
            </a:pPr>
            <a:r>
              <a:rPr lang="en-US" sz="1600" dirty="0">
                <a:solidFill>
                  <a:srgbClr val="FFFFFF"/>
                </a:solidFill>
              </a:rPr>
              <a:t>Late Application may not be used for a secondary application</a:t>
            </a:r>
          </a:p>
          <a:p>
            <a:pPr marL="0">
              <a:spcBef>
                <a:spcPts val="0"/>
              </a:spcBef>
            </a:pPr>
            <a:endParaRPr lang="en-US" sz="1600" dirty="0">
              <a:solidFill>
                <a:srgbClr val="FFFFFF"/>
              </a:solidFill>
            </a:endParaRPr>
          </a:p>
          <a:p>
            <a:pPr marL="0">
              <a:spcBef>
                <a:spcPts val="0"/>
              </a:spcBef>
            </a:pPr>
            <a:r>
              <a:rPr lang="en-US" sz="1600" dirty="0">
                <a:solidFill>
                  <a:srgbClr val="FFFFFF"/>
                </a:solidFill>
              </a:rPr>
              <a:t>Common Application Errors</a:t>
            </a:r>
          </a:p>
          <a:p>
            <a:pPr lvl="1">
              <a:spcBef>
                <a:spcPts val="0"/>
              </a:spcBef>
            </a:pPr>
            <a:r>
              <a:rPr lang="en-US" sz="1600" dirty="0">
                <a:solidFill>
                  <a:srgbClr val="FFFFFF"/>
                </a:solidFill>
              </a:rPr>
              <a:t>Multiple 1</a:t>
            </a:r>
            <a:r>
              <a:rPr lang="en-US" sz="1600" baseline="30000" dirty="0">
                <a:solidFill>
                  <a:srgbClr val="FFFFFF"/>
                </a:solidFill>
              </a:rPr>
              <a:t>st</a:t>
            </a:r>
            <a:r>
              <a:rPr lang="en-US" sz="1600" dirty="0">
                <a:solidFill>
                  <a:srgbClr val="FFFFFF"/>
                </a:solidFill>
              </a:rPr>
              <a:t> Choice Options</a:t>
            </a:r>
          </a:p>
          <a:p>
            <a:pPr lvl="1">
              <a:spcBef>
                <a:spcPts val="0"/>
              </a:spcBef>
            </a:pPr>
            <a:r>
              <a:rPr lang="en-US" sz="1600" dirty="0">
                <a:solidFill>
                  <a:srgbClr val="FFFFFF"/>
                </a:solidFill>
              </a:rPr>
              <a:t>Applications for a duplicate program at zoned school</a:t>
            </a:r>
          </a:p>
          <a:p>
            <a:pPr lvl="1">
              <a:spcBef>
                <a:spcPts val="0"/>
              </a:spcBef>
            </a:pPr>
            <a:r>
              <a:rPr lang="en-US" sz="1600" dirty="0">
                <a:solidFill>
                  <a:srgbClr val="FFFFFF"/>
                </a:solidFill>
              </a:rPr>
              <a:t>Multiple applications for one student</a:t>
            </a:r>
          </a:p>
          <a:p>
            <a:pPr lvl="1">
              <a:spcBef>
                <a:spcPts val="0"/>
              </a:spcBef>
            </a:pPr>
            <a:r>
              <a:rPr lang="en-US" sz="1600" dirty="0">
                <a:solidFill>
                  <a:srgbClr val="FFFFFF"/>
                </a:solidFill>
              </a:rPr>
              <a:t>More than three selections</a:t>
            </a:r>
          </a:p>
          <a:p>
            <a:pPr lvl="1">
              <a:spcBef>
                <a:spcPts val="0"/>
              </a:spcBef>
            </a:pPr>
            <a:r>
              <a:rPr lang="en-US" sz="1600" dirty="0">
                <a:solidFill>
                  <a:srgbClr val="FFFFFF"/>
                </a:solidFill>
              </a:rPr>
              <a:t>Duplicate Academy selections</a:t>
            </a:r>
          </a:p>
          <a:p>
            <a:pPr lvl="1">
              <a:spcBef>
                <a:spcPts val="0"/>
              </a:spcBef>
            </a:pPr>
            <a:r>
              <a:rPr lang="en-US" sz="1600" dirty="0">
                <a:solidFill>
                  <a:srgbClr val="FFFFFF"/>
                </a:solidFill>
              </a:rPr>
              <a:t>Student is already enrolled in an Academy</a:t>
            </a:r>
          </a:p>
          <a:p>
            <a:pPr>
              <a:spcBef>
                <a:spcPts val="0"/>
              </a:spcBef>
            </a:pPr>
            <a:endParaRPr lang="en-US" sz="1600" dirty="0">
              <a:solidFill>
                <a:srgbClr val="FFFFFF"/>
              </a:solidFill>
            </a:endParaRPr>
          </a:p>
          <a:p>
            <a:pPr marL="0"/>
            <a:endParaRPr lang="en-US" sz="1600" b="1" dirty="0">
              <a:solidFill>
                <a:srgbClr val="FFFFFF"/>
              </a:solidFill>
            </a:endParaRPr>
          </a:p>
        </p:txBody>
      </p:sp>
    </p:spTree>
    <p:extLst>
      <p:ext uri="{BB962C8B-B14F-4D97-AF65-F5344CB8AC3E}">
        <p14:creationId xmlns:p14="http://schemas.microsoft.com/office/powerpoint/2010/main" val="4165678848"/>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6093</TotalTime>
  <Words>368</Words>
  <Application>Microsoft Office PowerPoint</Application>
  <PresentationFormat>Widescreen</PresentationFormat>
  <Paragraphs>51</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Trebuchet MS</vt:lpstr>
      <vt:lpstr>Berlin</vt:lpstr>
      <vt:lpstr>Academy of Innovation in the Built Environment </vt:lpstr>
      <vt:lpstr>What is an Academy?</vt:lpstr>
      <vt:lpstr>Academy of Innovation in the Built Environment</vt:lpstr>
      <vt:lpstr>Learn from Industry Experts</vt:lpstr>
      <vt:lpstr>PowerPoint Presentation</vt:lpstr>
      <vt:lpstr>Project-Based Learning</vt:lpstr>
      <vt:lpstr>Rigorous and Relevant Curriculum</vt:lpstr>
      <vt:lpstr>Application Process</vt:lpstr>
      <vt:lpstr>FAQ</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to think high school</dc:title>
  <dc:creator>Katie Maltby</dc:creator>
  <cp:lastModifiedBy>Kristina L. Dulaney-Johnson</cp:lastModifiedBy>
  <cp:revision>38</cp:revision>
  <dcterms:created xsi:type="dcterms:W3CDTF">2019-10-30T16:54:38Z</dcterms:created>
  <dcterms:modified xsi:type="dcterms:W3CDTF">2023-12-11T22:20:58Z</dcterms:modified>
</cp:coreProperties>
</file>