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
  </p:notesMasterIdLst>
  <p:sldIdLst>
    <p:sldId id="323" r:id="rId2"/>
    <p:sldId id="313" r:id="rId3"/>
    <p:sldId id="324" r:id="rId4"/>
    <p:sldId id="31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ABE51-615D-45E6-9474-FA346D465B98}" v="3" dt="2024-02-27T01:27:25.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L. Dulaney-Johnson" userId="b166da85-9485-423f-b95d-9451ccf80abf" providerId="ADAL" clId="{BA8ABE51-615D-45E6-9474-FA346D465B98}"/>
    <pc:docChg chg="undo custSel addSld delSld modSld">
      <pc:chgData name="Kristina L. Dulaney-Johnson" userId="b166da85-9485-423f-b95d-9451ccf80abf" providerId="ADAL" clId="{BA8ABE51-615D-45E6-9474-FA346D465B98}" dt="2024-02-27T01:27:36.571" v="53" actId="1076"/>
      <pc:docMkLst>
        <pc:docMk/>
      </pc:docMkLst>
      <pc:sldChg chg="del">
        <pc:chgData name="Kristina L. Dulaney-Johnson" userId="b166da85-9485-423f-b95d-9451ccf80abf" providerId="ADAL" clId="{BA8ABE51-615D-45E6-9474-FA346D465B98}" dt="2024-02-27T01:24:04.378" v="23" actId="47"/>
        <pc:sldMkLst>
          <pc:docMk/>
          <pc:sldMk cId="122243469" sldId="301"/>
        </pc:sldMkLst>
      </pc:sldChg>
      <pc:sldChg chg="del">
        <pc:chgData name="Kristina L. Dulaney-Johnson" userId="b166da85-9485-423f-b95d-9451ccf80abf" providerId="ADAL" clId="{BA8ABE51-615D-45E6-9474-FA346D465B98}" dt="2024-02-27T01:24:05.043" v="24" actId="47"/>
        <pc:sldMkLst>
          <pc:docMk/>
          <pc:sldMk cId="4165678848" sldId="302"/>
        </pc:sldMkLst>
      </pc:sldChg>
      <pc:sldChg chg="del">
        <pc:chgData name="Kristina L. Dulaney-Johnson" userId="b166da85-9485-423f-b95d-9451ccf80abf" providerId="ADAL" clId="{BA8ABE51-615D-45E6-9474-FA346D465B98}" dt="2024-02-27T01:23:48.175" v="0" actId="47"/>
        <pc:sldMkLst>
          <pc:docMk/>
          <pc:sldMk cId="2258853588" sldId="303"/>
        </pc:sldMkLst>
      </pc:sldChg>
      <pc:sldChg chg="del">
        <pc:chgData name="Kristina L. Dulaney-Johnson" userId="b166da85-9485-423f-b95d-9451ccf80abf" providerId="ADAL" clId="{BA8ABE51-615D-45E6-9474-FA346D465B98}" dt="2024-02-27T01:23:48.876" v="1" actId="47"/>
        <pc:sldMkLst>
          <pc:docMk/>
          <pc:sldMk cId="1900434281" sldId="304"/>
        </pc:sldMkLst>
      </pc:sldChg>
      <pc:sldChg chg="del">
        <pc:chgData name="Kristina L. Dulaney-Johnson" userId="b166da85-9485-423f-b95d-9451ccf80abf" providerId="ADAL" clId="{BA8ABE51-615D-45E6-9474-FA346D465B98}" dt="2024-02-27T01:23:49.842" v="4" actId="47"/>
        <pc:sldMkLst>
          <pc:docMk/>
          <pc:sldMk cId="2417183964" sldId="305"/>
        </pc:sldMkLst>
      </pc:sldChg>
      <pc:sldChg chg="del">
        <pc:chgData name="Kristina L. Dulaney-Johnson" userId="b166da85-9485-423f-b95d-9451ccf80abf" providerId="ADAL" clId="{BA8ABE51-615D-45E6-9474-FA346D465B98}" dt="2024-02-27T01:23:52.353" v="12" actId="47"/>
        <pc:sldMkLst>
          <pc:docMk/>
          <pc:sldMk cId="1271190447" sldId="307"/>
        </pc:sldMkLst>
      </pc:sldChg>
      <pc:sldChg chg="del">
        <pc:chgData name="Kristina L. Dulaney-Johnson" userId="b166da85-9485-423f-b95d-9451ccf80abf" providerId="ADAL" clId="{BA8ABE51-615D-45E6-9474-FA346D465B98}" dt="2024-02-27T01:23:53.134" v="14" actId="47"/>
        <pc:sldMkLst>
          <pc:docMk/>
          <pc:sldMk cId="1080877125" sldId="308"/>
        </pc:sldMkLst>
      </pc:sldChg>
      <pc:sldChg chg="del">
        <pc:chgData name="Kristina L. Dulaney-Johnson" userId="b166da85-9485-423f-b95d-9451ccf80abf" providerId="ADAL" clId="{BA8ABE51-615D-45E6-9474-FA346D465B98}" dt="2024-02-27T01:23:50.425" v="5" actId="47"/>
        <pc:sldMkLst>
          <pc:docMk/>
          <pc:sldMk cId="3780292479" sldId="309"/>
        </pc:sldMkLst>
      </pc:sldChg>
      <pc:sldChg chg="del">
        <pc:chgData name="Kristina L. Dulaney-Johnson" userId="b166da85-9485-423f-b95d-9451ccf80abf" providerId="ADAL" clId="{BA8ABE51-615D-45E6-9474-FA346D465B98}" dt="2024-02-27T01:23:49.256" v="2" actId="47"/>
        <pc:sldMkLst>
          <pc:docMk/>
          <pc:sldMk cId="2038305277" sldId="310"/>
        </pc:sldMkLst>
      </pc:sldChg>
      <pc:sldChg chg="del">
        <pc:chgData name="Kristina L. Dulaney-Johnson" userId="b166da85-9485-423f-b95d-9451ccf80abf" providerId="ADAL" clId="{BA8ABE51-615D-45E6-9474-FA346D465B98}" dt="2024-02-27T01:23:51.530" v="9" actId="47"/>
        <pc:sldMkLst>
          <pc:docMk/>
          <pc:sldMk cId="2310344775" sldId="311"/>
        </pc:sldMkLst>
      </pc:sldChg>
      <pc:sldChg chg="del">
        <pc:chgData name="Kristina L. Dulaney-Johnson" userId="b166da85-9485-423f-b95d-9451ccf80abf" providerId="ADAL" clId="{BA8ABE51-615D-45E6-9474-FA346D465B98}" dt="2024-02-27T01:23:49.542" v="3" actId="47"/>
        <pc:sldMkLst>
          <pc:docMk/>
          <pc:sldMk cId="1738236371" sldId="312"/>
        </pc:sldMkLst>
      </pc:sldChg>
      <pc:sldChg chg="del">
        <pc:chgData name="Kristina L. Dulaney-Johnson" userId="b166da85-9485-423f-b95d-9451ccf80abf" providerId="ADAL" clId="{BA8ABE51-615D-45E6-9474-FA346D465B98}" dt="2024-02-27T01:23:50.770" v="6" actId="47"/>
        <pc:sldMkLst>
          <pc:docMk/>
          <pc:sldMk cId="580481407" sldId="315"/>
        </pc:sldMkLst>
      </pc:sldChg>
      <pc:sldChg chg="del">
        <pc:chgData name="Kristina L. Dulaney-Johnson" userId="b166da85-9485-423f-b95d-9451ccf80abf" providerId="ADAL" clId="{BA8ABE51-615D-45E6-9474-FA346D465B98}" dt="2024-02-27T01:23:50.977" v="7" actId="47"/>
        <pc:sldMkLst>
          <pc:docMk/>
          <pc:sldMk cId="3154335716" sldId="316"/>
        </pc:sldMkLst>
      </pc:sldChg>
      <pc:sldChg chg="del">
        <pc:chgData name="Kristina L. Dulaney-Johnson" userId="b166da85-9485-423f-b95d-9451ccf80abf" providerId="ADAL" clId="{BA8ABE51-615D-45E6-9474-FA346D465B98}" dt="2024-02-27T01:23:51.245" v="8" actId="47"/>
        <pc:sldMkLst>
          <pc:docMk/>
          <pc:sldMk cId="3532798515" sldId="317"/>
        </pc:sldMkLst>
      </pc:sldChg>
      <pc:sldChg chg="del">
        <pc:chgData name="Kristina L. Dulaney-Johnson" userId="b166da85-9485-423f-b95d-9451ccf80abf" providerId="ADAL" clId="{BA8ABE51-615D-45E6-9474-FA346D465B98}" dt="2024-02-27T01:23:51.796" v="10" actId="47"/>
        <pc:sldMkLst>
          <pc:docMk/>
          <pc:sldMk cId="1189195230" sldId="318"/>
        </pc:sldMkLst>
      </pc:sldChg>
      <pc:sldChg chg="del">
        <pc:chgData name="Kristina L. Dulaney-Johnson" userId="b166da85-9485-423f-b95d-9451ccf80abf" providerId="ADAL" clId="{BA8ABE51-615D-45E6-9474-FA346D465B98}" dt="2024-02-27T01:23:52.048" v="11" actId="47"/>
        <pc:sldMkLst>
          <pc:docMk/>
          <pc:sldMk cId="1638553133" sldId="319"/>
        </pc:sldMkLst>
      </pc:sldChg>
      <pc:sldChg chg="del">
        <pc:chgData name="Kristina L. Dulaney-Johnson" userId="b166da85-9485-423f-b95d-9451ccf80abf" providerId="ADAL" clId="{BA8ABE51-615D-45E6-9474-FA346D465B98}" dt="2024-02-27T01:23:52.830" v="13" actId="47"/>
        <pc:sldMkLst>
          <pc:docMk/>
          <pc:sldMk cId="2681641529" sldId="320"/>
        </pc:sldMkLst>
      </pc:sldChg>
      <pc:sldChg chg="del">
        <pc:chgData name="Kristina L. Dulaney-Johnson" userId="b166da85-9485-423f-b95d-9451ccf80abf" providerId="ADAL" clId="{BA8ABE51-615D-45E6-9474-FA346D465B98}" dt="2024-02-27T01:23:53.350" v="15" actId="47"/>
        <pc:sldMkLst>
          <pc:docMk/>
          <pc:sldMk cId="1621281209" sldId="321"/>
        </pc:sldMkLst>
      </pc:sldChg>
      <pc:sldChg chg="add del">
        <pc:chgData name="Kristina L. Dulaney-Johnson" userId="b166da85-9485-423f-b95d-9451ccf80abf" providerId="ADAL" clId="{BA8ABE51-615D-45E6-9474-FA346D465B98}" dt="2024-02-27T01:23:59.514" v="20" actId="47"/>
        <pc:sldMkLst>
          <pc:docMk/>
          <pc:sldMk cId="1924604907" sldId="322"/>
        </pc:sldMkLst>
      </pc:sldChg>
      <pc:sldChg chg="add del">
        <pc:chgData name="Kristina L. Dulaney-Johnson" userId="b166da85-9485-423f-b95d-9451ccf80abf" providerId="ADAL" clId="{BA8ABE51-615D-45E6-9474-FA346D465B98}" dt="2024-02-27T01:23:56.648" v="18" actId="47"/>
        <pc:sldMkLst>
          <pc:docMk/>
          <pc:sldMk cId="324201553" sldId="323"/>
        </pc:sldMkLst>
      </pc:sldChg>
      <pc:sldChg chg="addSp delSp modSp new mod">
        <pc:chgData name="Kristina L. Dulaney-Johnson" userId="b166da85-9485-423f-b95d-9451ccf80abf" providerId="ADAL" clId="{BA8ABE51-615D-45E6-9474-FA346D465B98}" dt="2024-02-27T01:27:36.571" v="53" actId="1076"/>
        <pc:sldMkLst>
          <pc:docMk/>
          <pc:sldMk cId="1329514039" sldId="324"/>
        </pc:sldMkLst>
        <pc:spChg chg="mod">
          <ac:chgData name="Kristina L. Dulaney-Johnson" userId="b166da85-9485-423f-b95d-9451ccf80abf" providerId="ADAL" clId="{BA8ABE51-615D-45E6-9474-FA346D465B98}" dt="2024-02-27T01:27:11.560" v="49" actId="20577"/>
          <ac:spMkLst>
            <pc:docMk/>
            <pc:sldMk cId="1329514039" sldId="324"/>
            <ac:spMk id="2" creationId="{1AAC56FC-D52C-B75C-7553-D5C96B9B9CBA}"/>
          </ac:spMkLst>
        </pc:spChg>
        <pc:spChg chg="del">
          <ac:chgData name="Kristina L. Dulaney-Johnson" userId="b166da85-9485-423f-b95d-9451ccf80abf" providerId="ADAL" clId="{BA8ABE51-615D-45E6-9474-FA346D465B98}" dt="2024-02-27T01:24:57.623" v="26" actId="931"/>
          <ac:spMkLst>
            <pc:docMk/>
            <pc:sldMk cId="1329514039" sldId="324"/>
            <ac:spMk id="3" creationId="{EF856CC8-341C-59DB-A8B4-21E5A1E79AED}"/>
          </ac:spMkLst>
        </pc:spChg>
        <pc:spChg chg="del">
          <ac:chgData name="Kristina L. Dulaney-Johnson" userId="b166da85-9485-423f-b95d-9451ccf80abf" providerId="ADAL" clId="{BA8ABE51-615D-45E6-9474-FA346D465B98}" dt="2024-02-27T01:27:25.415" v="50" actId="931"/>
          <ac:spMkLst>
            <pc:docMk/>
            <pc:sldMk cId="1329514039" sldId="324"/>
            <ac:spMk id="4" creationId="{00499318-69D9-7EF5-3C51-6231ED7AFD5A}"/>
          </ac:spMkLst>
        </pc:spChg>
        <pc:spChg chg="add del mod">
          <ac:chgData name="Kristina L. Dulaney-Johnson" userId="b166da85-9485-423f-b95d-9451ccf80abf" providerId="ADAL" clId="{BA8ABE51-615D-45E6-9474-FA346D465B98}" dt="2024-02-27T01:26:49.932" v="28" actId="931"/>
          <ac:spMkLst>
            <pc:docMk/>
            <pc:sldMk cId="1329514039" sldId="324"/>
            <ac:spMk id="8" creationId="{67B9F0A9-DE15-4324-0BB5-04C78E50754C}"/>
          </ac:spMkLst>
        </pc:spChg>
        <pc:picChg chg="add del mod">
          <ac:chgData name="Kristina L. Dulaney-Johnson" userId="b166da85-9485-423f-b95d-9451ccf80abf" providerId="ADAL" clId="{BA8ABE51-615D-45E6-9474-FA346D465B98}" dt="2024-02-27T01:25:00.037" v="27" actId="478"/>
          <ac:picMkLst>
            <pc:docMk/>
            <pc:sldMk cId="1329514039" sldId="324"/>
            <ac:picMk id="6" creationId="{8558816D-1D80-2E9C-548E-39F148942A93}"/>
          </ac:picMkLst>
        </pc:picChg>
        <pc:picChg chg="add mod">
          <ac:chgData name="Kristina L. Dulaney-Johnson" userId="b166da85-9485-423f-b95d-9451ccf80abf" providerId="ADAL" clId="{BA8ABE51-615D-45E6-9474-FA346D465B98}" dt="2024-02-27T01:27:00.444" v="32" actId="1076"/>
          <ac:picMkLst>
            <pc:docMk/>
            <pc:sldMk cId="1329514039" sldId="324"/>
            <ac:picMk id="10" creationId="{2AC93340-5337-8099-68F8-AFDECB03A1E1}"/>
          </ac:picMkLst>
        </pc:picChg>
        <pc:picChg chg="add mod">
          <ac:chgData name="Kristina L. Dulaney-Johnson" userId="b166da85-9485-423f-b95d-9451ccf80abf" providerId="ADAL" clId="{BA8ABE51-615D-45E6-9474-FA346D465B98}" dt="2024-02-27T01:27:36.571" v="53" actId="1076"/>
          <ac:picMkLst>
            <pc:docMk/>
            <pc:sldMk cId="1329514039" sldId="324"/>
            <ac:picMk id="12" creationId="{D319AF8E-0E92-5A15-4AA8-4903DB68E1F7}"/>
          </ac:picMkLst>
        </pc:picChg>
      </pc:sldChg>
      <pc:sldChg chg="del">
        <pc:chgData name="Kristina L. Dulaney-Johnson" userId="b166da85-9485-423f-b95d-9451ccf80abf" providerId="ADAL" clId="{BA8ABE51-615D-45E6-9474-FA346D465B98}" dt="2024-02-27T01:24:02.725" v="21" actId="47"/>
        <pc:sldMkLst>
          <pc:docMk/>
          <pc:sldMk cId="2622483108" sldId="324"/>
        </pc:sldMkLst>
      </pc:sldChg>
      <pc:sldChg chg="del">
        <pc:chgData name="Kristina L. Dulaney-Johnson" userId="b166da85-9485-423f-b95d-9451ccf80abf" providerId="ADAL" clId="{BA8ABE51-615D-45E6-9474-FA346D465B98}" dt="2024-02-27T01:24:03.656" v="22" actId="47"/>
        <pc:sldMkLst>
          <pc:docMk/>
          <pc:sldMk cId="663831579"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D8F03-E83F-4554-8060-13D071B49B80}"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CD21B-85A3-4AB5-BE84-7541A3CDCB41}" type="slidenum">
              <a:rPr lang="en-US" smtClean="0"/>
              <a:t>‹#›</a:t>
            </a:fld>
            <a:endParaRPr lang="en-US" dirty="0"/>
          </a:p>
        </p:txBody>
      </p:sp>
    </p:spTree>
    <p:extLst>
      <p:ext uri="{BB962C8B-B14F-4D97-AF65-F5344CB8AC3E}">
        <p14:creationId xmlns:p14="http://schemas.microsoft.com/office/powerpoint/2010/main" val="21758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26/02/2024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9255346" y="2750337"/>
            <a:ext cx="1171888" cy="1356442"/>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1110603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309"/>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9912996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61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9744660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19356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0726829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26/02/2024</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1733312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26/02/2024</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8154133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26/02/2024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2348224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E7D4CD7-5B52-4D1C-A6FB-8D8B929FFCDC}" type="datetime1">
              <a:rPr lang="en-GB" smtClean="0"/>
              <a:t>26/02/2024</a:t>
            </a:fld>
            <a:endParaRPr lang="en-GB" dirty="0"/>
          </a:p>
        </p:txBody>
      </p:sp>
      <p:sp>
        <p:nvSpPr>
          <p:cNvPr id="5" name="Footer Placeholder 4"/>
          <p:cNvSpPr>
            <a:spLocks noGrp="1"/>
          </p:cNvSpPr>
          <p:nvPr>
            <p:ph type="ftr" sz="quarter" idx="11"/>
          </p:nvPr>
        </p:nvSpPr>
        <p:spPr>
          <a:xfrm>
            <a:off x="680321" y="5936188"/>
            <a:ext cx="6126805" cy="365125"/>
          </a:xfrm>
        </p:spPr>
        <p:txBody>
          <a:bodyPr/>
          <a:lstStyle/>
          <a:p>
            <a:pPr rtl="0"/>
            <a:endParaRPr lang="en-GB" noProof="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984749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26/02/2024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5631441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D4CD7-5B52-4D1C-A6FB-8D8B929FFCDC}" type="datetime1">
              <a:rPr lang="en-GB" smtClean="0"/>
              <a:t>26/02/2024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10729455" y="286989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8173147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469D8-6184-4876-BA78-689C92A645C1}"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4012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D4CD7-5B52-4D1C-A6FB-8D8B929FFCDC}" type="datetime1">
              <a:rPr lang="en-GB" smtClean="0"/>
              <a:t>26/02/2024</a:t>
            </a:fld>
            <a:endParaRPr lang="en-GB" dirty="0"/>
          </a:p>
        </p:txBody>
      </p:sp>
      <p:sp>
        <p:nvSpPr>
          <p:cNvPr id="8" name="Footer Placeholder 7"/>
          <p:cNvSpPr>
            <a:spLocks noGrp="1"/>
          </p:cNvSpPr>
          <p:nvPr>
            <p:ph type="ftr" sz="quarter" idx="11"/>
          </p:nvPr>
        </p:nvSpPr>
        <p:spPr/>
        <p:txBody>
          <a:bodyPr/>
          <a:lstStyle/>
          <a:p>
            <a:pPr rtl="0"/>
            <a:endParaRPr lang="en-GB" noProof="0" dirty="0"/>
          </a:p>
        </p:txBody>
      </p:sp>
      <p:sp>
        <p:nvSpPr>
          <p:cNvPr id="9" name="Slide Number Placeholder 8"/>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1050894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344768E0-5BD1-495B-B39D-271C32B8DDBD}" type="datetime1">
              <a:rPr lang="en-GB" noProof="0" smtClean="0"/>
              <a:t>26/02/2024</a:t>
            </a:fld>
            <a:endParaRPr lang="en-GB" noProof="0"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420638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E7D4CD7-5B52-4D1C-A6FB-8D8B929FFCDC}" type="datetime1">
              <a:rPr lang="en-GB" smtClean="0"/>
              <a:t>26/02/2024</a:t>
            </a:fld>
            <a:endParaRPr lang="en-GB" dirty="0"/>
          </a:p>
        </p:txBody>
      </p:sp>
      <p:sp>
        <p:nvSpPr>
          <p:cNvPr id="3" name="Footer Placeholder 2"/>
          <p:cNvSpPr>
            <a:spLocks noGrp="1"/>
          </p:cNvSpPr>
          <p:nvPr>
            <p:ph type="ftr" sz="quarter" idx="11"/>
          </p:nvPr>
        </p:nvSpPr>
        <p:spPr/>
        <p:txBody>
          <a:bodyPr/>
          <a:lstStyle/>
          <a:p>
            <a:pPr rtl="0"/>
            <a:endParaRPr lang="en-GB"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41223256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0395282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26/02/2024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41976401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7D4CD7-5B52-4D1C-A6FB-8D8B929FFCDC}" type="datetime1">
              <a:rPr lang="en-GB" smtClean="0"/>
              <a:t>26/02/2024</a:t>
            </a:fld>
            <a:endParaRPr lang="en-GB"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20956054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walking with a child in a classroom&#10;&#10;Description automatically generated">
            <a:extLst>
              <a:ext uri="{FF2B5EF4-FFF2-40B4-BE49-F238E27FC236}">
                <a16:creationId xmlns:a16="http://schemas.microsoft.com/office/drawing/2014/main" id="{71C7DFA2-A9FC-AC07-74FF-8AFBD78346FC}"/>
              </a:ext>
            </a:extLst>
          </p:cNvPr>
          <p:cNvPicPr>
            <a:picLocks noChangeAspect="1"/>
          </p:cNvPicPr>
          <p:nvPr/>
        </p:nvPicPr>
        <p:blipFill rotWithShape="1">
          <a:blip r:embed="rId2">
            <a:extLst>
              <a:ext uri="{28A0092B-C50C-407E-A947-70E740481C1C}">
                <a14:useLocalDpi xmlns:a14="http://schemas.microsoft.com/office/drawing/2010/main" val="0"/>
              </a:ext>
            </a:extLst>
          </a:blip>
          <a:srcRect t="16681" r="-3" b="1531"/>
          <a:stretch/>
        </p:blipFill>
        <p:spPr>
          <a:xfrm>
            <a:off x="615207" y="623274"/>
            <a:ext cx="2535680" cy="2765085"/>
          </a:xfrm>
          <a:prstGeom prst="rect">
            <a:avLst/>
          </a:prstGeom>
        </p:spPr>
      </p:pic>
      <p:pic>
        <p:nvPicPr>
          <p:cNvPr id="5" name="Picture 4" descr="A group of people posing for a picture&#10;&#10;Description automatically generated">
            <a:extLst>
              <a:ext uri="{FF2B5EF4-FFF2-40B4-BE49-F238E27FC236}">
                <a16:creationId xmlns:a16="http://schemas.microsoft.com/office/drawing/2014/main" id="{645D42C7-FF0E-C9AC-2B40-243CBC84829F}"/>
              </a:ext>
            </a:extLst>
          </p:cNvPr>
          <p:cNvPicPr>
            <a:picLocks noChangeAspect="1"/>
          </p:cNvPicPr>
          <p:nvPr/>
        </p:nvPicPr>
        <p:blipFill rotWithShape="1">
          <a:blip r:embed="rId3">
            <a:extLst>
              <a:ext uri="{28A0092B-C50C-407E-A947-70E740481C1C}">
                <a14:useLocalDpi xmlns:a14="http://schemas.microsoft.com/office/drawing/2010/main" val="0"/>
              </a:ext>
            </a:extLst>
          </a:blip>
          <a:srcRect t="8693" r="-3" b="9519"/>
          <a:stretch/>
        </p:blipFill>
        <p:spPr>
          <a:xfrm>
            <a:off x="3242327" y="623275"/>
            <a:ext cx="2535680" cy="2765085"/>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FB34093A-B132-C441-271F-9D1CF60495DA}"/>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 b="9318"/>
          <a:stretch/>
        </p:blipFill>
        <p:spPr>
          <a:xfrm>
            <a:off x="621673" y="3469641"/>
            <a:ext cx="5149869" cy="2765085"/>
          </a:xfrm>
          <a:prstGeom prst="rect">
            <a:avLst/>
          </a:prstGeom>
        </p:spPr>
      </p:pic>
      <p:sp>
        <p:nvSpPr>
          <p:cNvPr id="2" name="Title 1">
            <a:extLst>
              <a:ext uri="{FF2B5EF4-FFF2-40B4-BE49-F238E27FC236}">
                <a16:creationId xmlns:a16="http://schemas.microsoft.com/office/drawing/2014/main" id="{7127D704-D24D-45DF-8E43-B88C52626395}"/>
              </a:ext>
            </a:extLst>
          </p:cNvPr>
          <p:cNvSpPr>
            <a:spLocks noGrp="1"/>
          </p:cNvSpPr>
          <p:nvPr>
            <p:ph type="title"/>
          </p:nvPr>
        </p:nvSpPr>
        <p:spPr>
          <a:xfrm>
            <a:off x="6586079" y="1056640"/>
            <a:ext cx="4664077" cy="3494398"/>
          </a:xfrm>
        </p:spPr>
        <p:txBody>
          <a:bodyPr vert="horz" lIns="91440" tIns="45720" rIns="91440" bIns="45720" rtlCol="0" anchor="b">
            <a:normAutofit/>
          </a:bodyPr>
          <a:lstStyle/>
          <a:p>
            <a:r>
              <a:rPr lang="en-US" sz="4400" kern="1200" dirty="0" err="1">
                <a:solidFill>
                  <a:schemeClr val="tx1"/>
                </a:solidFill>
                <a:latin typeface="+mj-lt"/>
                <a:ea typeface="+mj-ea"/>
                <a:cs typeface="+mj-cs"/>
              </a:rPr>
              <a:t>St.Johns</a:t>
            </a:r>
            <a:r>
              <a:rPr lang="en-US" sz="4400" kern="1200" dirty="0">
                <a:solidFill>
                  <a:schemeClr val="tx1"/>
                </a:solidFill>
                <a:latin typeface="+mj-lt"/>
                <a:ea typeface="+mj-ea"/>
                <a:cs typeface="+mj-cs"/>
              </a:rPr>
              <a:t> County Academy of Future Educators  </a:t>
            </a:r>
          </a:p>
        </p:txBody>
      </p:sp>
    </p:spTree>
    <p:extLst>
      <p:ext uri="{BB962C8B-B14F-4D97-AF65-F5344CB8AC3E}">
        <p14:creationId xmlns:p14="http://schemas.microsoft.com/office/powerpoint/2010/main" val="32420155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A0E1-0E4F-4571-94FA-DA9D75F2458B}"/>
              </a:ext>
            </a:extLst>
          </p:cNvPr>
          <p:cNvSpPr>
            <a:spLocks noGrp="1"/>
          </p:cNvSpPr>
          <p:nvPr>
            <p:ph type="title"/>
          </p:nvPr>
        </p:nvSpPr>
        <p:spPr>
          <a:xfrm>
            <a:off x="1159933" y="202187"/>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St. Johns Academy of Future Educators</a:t>
            </a:r>
          </a:p>
        </p:txBody>
      </p:sp>
      <p:sp>
        <p:nvSpPr>
          <p:cNvPr id="3" name="Content Placeholder 2">
            <a:extLst>
              <a:ext uri="{FF2B5EF4-FFF2-40B4-BE49-F238E27FC236}">
                <a16:creationId xmlns:a16="http://schemas.microsoft.com/office/drawing/2014/main" id="{1C8E8A20-5545-465F-AC71-DE67B239A2E9}"/>
              </a:ext>
            </a:extLst>
          </p:cNvPr>
          <p:cNvSpPr>
            <a:spLocks noGrp="1"/>
          </p:cNvSpPr>
          <p:nvPr>
            <p:ph sz="half" idx="1"/>
          </p:nvPr>
        </p:nvSpPr>
        <p:spPr>
          <a:xfrm>
            <a:off x="398417" y="2164615"/>
            <a:ext cx="5461687" cy="2959777"/>
          </a:xfrm>
        </p:spPr>
        <p:txBody>
          <a:bodyPr anchor="t">
            <a:normAutofit fontScale="92500" lnSpcReduction="20000"/>
          </a:bodyPr>
          <a:lstStyle/>
          <a:p>
            <a:pPr marL="0" indent="0">
              <a:buNone/>
            </a:pPr>
            <a:r>
              <a:rPr lang="en-US" dirty="0"/>
              <a:t>This academy offers students a sequence of courses needed to become a professional in the field of education. This includes an understanding of education in the United States, the ability to work effectively with all students, educational technology, classroom management, student assessment, communication skills, and other skills needed to support the learning activities of students in today’s classrooms. </a:t>
            </a:r>
            <a:endParaRPr lang="en-US" sz="2000" dirty="0"/>
          </a:p>
        </p:txBody>
      </p:sp>
      <p:sp>
        <p:nvSpPr>
          <p:cNvPr id="4" name="Content Placeholder 3">
            <a:extLst>
              <a:ext uri="{FF2B5EF4-FFF2-40B4-BE49-F238E27FC236}">
                <a16:creationId xmlns:a16="http://schemas.microsoft.com/office/drawing/2014/main" id="{F1EE1DF0-E044-49AC-A1F0-53B4CC98BA65}"/>
              </a:ext>
            </a:extLst>
          </p:cNvPr>
          <p:cNvSpPr>
            <a:spLocks noGrp="1"/>
          </p:cNvSpPr>
          <p:nvPr>
            <p:ph sz="half" idx="2"/>
          </p:nvPr>
        </p:nvSpPr>
        <p:spPr>
          <a:xfrm>
            <a:off x="6327853" y="2094783"/>
            <a:ext cx="5049734" cy="2137114"/>
          </a:xfrm>
        </p:spPr>
        <p:txBody>
          <a:bodyPr anchor="t">
            <a:normAutofit fontScale="92500" lnSpcReduction="20000"/>
          </a:bodyPr>
          <a:lstStyle/>
          <a:p>
            <a:pPr marL="0" indent="0">
              <a:buNone/>
            </a:pPr>
            <a:r>
              <a:rPr lang="en-US" dirty="0"/>
              <a:t>Industry Certifications</a:t>
            </a:r>
          </a:p>
          <a:p>
            <a:pPr lvl="1"/>
            <a:r>
              <a:rPr lang="en-US" sz="2000" dirty="0"/>
              <a:t>WordPress</a:t>
            </a:r>
          </a:p>
          <a:p>
            <a:pPr lvl="1"/>
            <a:r>
              <a:rPr lang="en-US" sz="2000" dirty="0"/>
              <a:t>Florida Teacher Certification Examinations (FTCE)- Professional Education Test (FLDOE04)</a:t>
            </a:r>
          </a:p>
          <a:p>
            <a:pPr lvl="1"/>
            <a:r>
              <a:rPr lang="en-US" sz="2000" dirty="0"/>
              <a:t>CPR (infant) certification</a:t>
            </a:r>
          </a:p>
        </p:txBody>
      </p:sp>
      <p:sp>
        <p:nvSpPr>
          <p:cNvPr id="9" name="Content Placeholder 3">
            <a:extLst>
              <a:ext uri="{FF2B5EF4-FFF2-40B4-BE49-F238E27FC236}">
                <a16:creationId xmlns:a16="http://schemas.microsoft.com/office/drawing/2014/main" id="{32543739-4EF4-FF8D-06C2-6F89F506AE8B}"/>
              </a:ext>
            </a:extLst>
          </p:cNvPr>
          <p:cNvSpPr txBox="1">
            <a:spLocks/>
          </p:cNvSpPr>
          <p:nvPr/>
        </p:nvSpPr>
        <p:spPr>
          <a:xfrm>
            <a:off x="6327853" y="3743780"/>
            <a:ext cx="5049734" cy="2137114"/>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sz="2000" dirty="0"/>
              <a:t>200 hours </a:t>
            </a:r>
            <a:r>
              <a:rPr lang="en-US" dirty="0"/>
              <a:t>of internship experience</a:t>
            </a:r>
          </a:p>
          <a:p>
            <a:r>
              <a:rPr lang="en-US" sz="2000" dirty="0"/>
              <a:t>Dual enrollment through UNF for 4</a:t>
            </a:r>
            <a:r>
              <a:rPr lang="en-US" sz="2000" baseline="30000" dirty="0"/>
              <a:t>th</a:t>
            </a:r>
            <a:r>
              <a:rPr lang="en-US" sz="2000" dirty="0"/>
              <a:t> year</a:t>
            </a:r>
          </a:p>
        </p:txBody>
      </p:sp>
      <p:sp>
        <p:nvSpPr>
          <p:cNvPr id="17" name="Title 1">
            <a:extLst>
              <a:ext uri="{FF2B5EF4-FFF2-40B4-BE49-F238E27FC236}">
                <a16:creationId xmlns:a16="http://schemas.microsoft.com/office/drawing/2014/main" id="{493726A4-E3D2-466E-47C2-BDA62C2E38D8}"/>
              </a:ext>
            </a:extLst>
          </p:cNvPr>
          <p:cNvSpPr txBox="1">
            <a:spLocks/>
          </p:cNvSpPr>
          <p:nvPr/>
        </p:nvSpPr>
        <p:spPr>
          <a:xfrm>
            <a:off x="2867487" y="5015883"/>
            <a:ext cx="6169982" cy="1730022"/>
          </a:xfrm>
          <a:prstGeom prst="rect">
            <a:avLst/>
          </a:prstGeom>
          <a:solidFill>
            <a:srgbClr val="FFFFFF"/>
          </a:solidFill>
          <a:ln w="38100">
            <a:solidFill>
              <a:srgbClr val="7F7F7F"/>
            </a:solidFill>
            <a:miter lim="800000"/>
          </a:ln>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endParaRPr lang="en-US" sz="3600" dirty="0">
              <a:solidFill>
                <a:srgbClr val="3F3F3F"/>
              </a:solidFill>
            </a:endParaRPr>
          </a:p>
        </p:txBody>
      </p:sp>
      <p:pic>
        <p:nvPicPr>
          <p:cNvPr id="19" name="Picture 18" descr="A black background with text&#10;&#10;Description automatically generated">
            <a:extLst>
              <a:ext uri="{FF2B5EF4-FFF2-40B4-BE49-F238E27FC236}">
                <a16:creationId xmlns:a16="http://schemas.microsoft.com/office/drawing/2014/main" id="{D88BB26F-6AA5-8F17-DE8B-68FEA3364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236" y="5096908"/>
            <a:ext cx="5049735" cy="1591888"/>
          </a:xfrm>
          <a:prstGeom prst="rect">
            <a:avLst/>
          </a:prstGeom>
        </p:spPr>
      </p:pic>
    </p:spTree>
    <p:extLst>
      <p:ext uri="{BB962C8B-B14F-4D97-AF65-F5344CB8AC3E}">
        <p14:creationId xmlns:p14="http://schemas.microsoft.com/office/powerpoint/2010/main" val="1260368121"/>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56FC-D52C-B75C-7553-D5C96B9B9CBA}"/>
              </a:ext>
            </a:extLst>
          </p:cNvPr>
          <p:cNvSpPr>
            <a:spLocks noGrp="1"/>
          </p:cNvSpPr>
          <p:nvPr>
            <p:ph type="title"/>
          </p:nvPr>
        </p:nvSpPr>
        <p:spPr/>
        <p:txBody>
          <a:bodyPr/>
          <a:lstStyle/>
          <a:p>
            <a:r>
              <a:rPr lang="en-US" dirty="0"/>
              <a:t>FRAMEWORKS </a:t>
            </a:r>
          </a:p>
        </p:txBody>
      </p:sp>
      <p:pic>
        <p:nvPicPr>
          <p:cNvPr id="12" name="Content Placeholder 11" descr="A group of children sitting in a classroom&#10;&#10;Description automatically generated">
            <a:extLst>
              <a:ext uri="{FF2B5EF4-FFF2-40B4-BE49-F238E27FC236}">
                <a16:creationId xmlns:a16="http://schemas.microsoft.com/office/drawing/2014/main" id="{D319AF8E-0E92-5A15-4AA8-4903DB68E1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6366" y="1736725"/>
            <a:ext cx="3358555" cy="4478074"/>
          </a:xfrm>
        </p:spPr>
      </p:pic>
      <p:pic>
        <p:nvPicPr>
          <p:cNvPr id="10" name="Content Placeholder 9" descr="A close-up of a document&#10;&#10;Description automatically generated">
            <a:extLst>
              <a:ext uri="{FF2B5EF4-FFF2-40B4-BE49-F238E27FC236}">
                <a16:creationId xmlns:a16="http://schemas.microsoft.com/office/drawing/2014/main" id="{2AC93340-5337-8099-68F8-AFDECB03A1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52600" y="1953504"/>
            <a:ext cx="2019299" cy="4366054"/>
          </a:xfrm>
        </p:spPr>
      </p:pic>
    </p:spTree>
    <p:extLst>
      <p:ext uri="{BB962C8B-B14F-4D97-AF65-F5344CB8AC3E}">
        <p14:creationId xmlns:p14="http://schemas.microsoft.com/office/powerpoint/2010/main" val="132951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4563A191-6F38-81C0-0807-DDAEE56FDD2C}"/>
              </a:ext>
            </a:extLst>
          </p:cNvPr>
          <p:cNvPicPr>
            <a:picLocks noChangeAspect="1"/>
          </p:cNvPicPr>
          <p:nvPr/>
        </p:nvPicPr>
        <p:blipFill rotWithShape="1">
          <a:blip r:embed="rId2">
            <a:extLst>
              <a:ext uri="{28A0092B-C50C-407E-A947-70E740481C1C}">
                <a14:useLocalDpi xmlns:a14="http://schemas.microsoft.com/office/drawing/2010/main" val="0"/>
              </a:ext>
            </a:extLst>
          </a:blip>
          <a:srcRect t="17070" b="25058"/>
          <a:stretch/>
        </p:blipFill>
        <p:spPr>
          <a:xfrm>
            <a:off x="706568" y="1258722"/>
            <a:ext cx="3209544" cy="4037885"/>
          </a:xfrm>
          <a:prstGeom prst="rect">
            <a:avLst/>
          </a:prstGeom>
        </p:spPr>
      </p:pic>
      <p:pic>
        <p:nvPicPr>
          <p:cNvPr id="2" name="Picture 1" descr="A person standing in front of a group of children&#10;&#10;Description automatically generated">
            <a:extLst>
              <a:ext uri="{FF2B5EF4-FFF2-40B4-BE49-F238E27FC236}">
                <a16:creationId xmlns:a16="http://schemas.microsoft.com/office/drawing/2014/main" id="{A8595196-7059-D609-DF66-E78EBB425C01}"/>
              </a:ext>
            </a:extLst>
          </p:cNvPr>
          <p:cNvPicPr>
            <a:picLocks noChangeAspect="1"/>
          </p:cNvPicPr>
          <p:nvPr/>
        </p:nvPicPr>
        <p:blipFill rotWithShape="1">
          <a:blip r:embed="rId3">
            <a:extLst>
              <a:ext uri="{28A0092B-C50C-407E-A947-70E740481C1C}">
                <a14:useLocalDpi xmlns:a14="http://schemas.microsoft.com/office/drawing/2010/main" val="0"/>
              </a:ext>
            </a:extLst>
          </a:blip>
          <a:srcRect r="20087"/>
          <a:stretch/>
        </p:blipFill>
        <p:spPr>
          <a:xfrm>
            <a:off x="4650751" y="872793"/>
            <a:ext cx="2882707" cy="4809744"/>
          </a:xfrm>
          <a:prstGeom prst="rect">
            <a:avLst/>
          </a:prstGeom>
        </p:spPr>
      </p:pic>
      <p:pic>
        <p:nvPicPr>
          <p:cNvPr id="3" name="Picture 2" descr="A person smiling at camera&#10;&#10;Description automatically generated">
            <a:extLst>
              <a:ext uri="{FF2B5EF4-FFF2-40B4-BE49-F238E27FC236}">
                <a16:creationId xmlns:a16="http://schemas.microsoft.com/office/drawing/2014/main" id="{94460192-F433-24E0-F5A1-A28569DD5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87" y="1137969"/>
            <a:ext cx="3209544" cy="4279392"/>
          </a:xfrm>
          <a:prstGeom prst="rect">
            <a:avLst/>
          </a:prstGeom>
        </p:spPr>
      </p:pic>
    </p:spTree>
    <p:extLst>
      <p:ext uri="{BB962C8B-B14F-4D97-AF65-F5344CB8AC3E}">
        <p14:creationId xmlns:p14="http://schemas.microsoft.com/office/powerpoint/2010/main" val="62265445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7756</TotalTime>
  <Words>115</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Trebuchet MS</vt:lpstr>
      <vt:lpstr>Wingdings</vt:lpstr>
      <vt:lpstr>Berlin</vt:lpstr>
      <vt:lpstr>St.Johns County Academy of Future Educators  </vt:lpstr>
      <vt:lpstr>St. Johns Academy of Future Educators</vt:lpstr>
      <vt:lpstr>FRAMEWORKS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think high school</dc:title>
  <dc:creator>Katie Maltby</dc:creator>
  <cp:lastModifiedBy>Kristina L. Dulaney-Johnson</cp:lastModifiedBy>
  <cp:revision>35</cp:revision>
  <dcterms:created xsi:type="dcterms:W3CDTF">2019-10-30T16:54:38Z</dcterms:created>
  <dcterms:modified xsi:type="dcterms:W3CDTF">2024-02-27T01:27:40Z</dcterms:modified>
</cp:coreProperties>
</file>