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11"/>
  </p:notesMasterIdLst>
  <p:sldIdLst>
    <p:sldId id="315" r:id="rId2"/>
    <p:sldId id="274" r:id="rId3"/>
    <p:sldId id="307" r:id="rId4"/>
    <p:sldId id="310" r:id="rId5"/>
    <p:sldId id="308" r:id="rId6"/>
    <p:sldId id="311" r:id="rId7"/>
    <p:sldId id="312" r:id="rId8"/>
    <p:sldId id="301" r:id="rId9"/>
    <p:sldId id="30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04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528DB8-0715-44C2-A742-42BEA71D468E}" v="1" dt="2024-01-26T23:04:25.9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a L. Dulaney-Johnson" userId="b166da85-9485-423f-b95d-9451ccf80abf" providerId="ADAL" clId="{34B2A80C-9AB2-476C-9FC0-66A9CE0A9BB9}"/>
    <pc:docChg chg="undo custSel modSld modMainMaster modShowInfo">
      <pc:chgData name="Kristina L. Dulaney-Johnson" userId="b166da85-9485-423f-b95d-9451ccf80abf" providerId="ADAL" clId="{34B2A80C-9AB2-476C-9FC0-66A9CE0A9BB9}" dt="2023-12-11T22:38:36.397" v="161" actId="14100"/>
      <pc:docMkLst>
        <pc:docMk/>
      </pc:docMkLst>
      <pc:sldChg chg="addSp delSp modSp mod modTransition setBg setClrOvrMap delDesignElem">
        <pc:chgData name="Kristina L. Dulaney-Johnson" userId="b166da85-9485-423f-b95d-9451ccf80abf" providerId="ADAL" clId="{34B2A80C-9AB2-476C-9FC0-66A9CE0A9BB9}" dt="2023-12-10T19:08:19.158" v="27"/>
        <pc:sldMkLst>
          <pc:docMk/>
          <pc:sldMk cId="838782200" sldId="274"/>
        </pc:sldMkLst>
        <pc:spChg chg="add">
          <ac:chgData name="Kristina L. Dulaney-Johnson" userId="b166da85-9485-423f-b95d-9451ccf80abf" providerId="ADAL" clId="{34B2A80C-9AB2-476C-9FC0-66A9CE0A9BB9}" dt="2023-12-10T19:08:14.392" v="25" actId="26606"/>
          <ac:spMkLst>
            <pc:docMk/>
            <pc:sldMk cId="838782200" sldId="274"/>
            <ac:spMk id="2" creationId="{974BFAAA-EFD5-265C-8EFF-D94750E5F003}"/>
          </ac:spMkLst>
        </pc:spChg>
        <pc:spChg chg="add del">
          <ac:chgData name="Kristina L. Dulaney-Johnson" userId="b166da85-9485-423f-b95d-9451ccf80abf" providerId="ADAL" clId="{34B2A80C-9AB2-476C-9FC0-66A9CE0A9BB9}" dt="2023-12-10T19:08:14.377" v="23" actId="26606"/>
          <ac:spMkLst>
            <pc:docMk/>
            <pc:sldMk cId="838782200" sldId="274"/>
            <ac:spMk id="2" creationId="{AF6A7F13-BFBD-7982-5282-842EA10534F6}"/>
          </ac:spMkLst>
        </pc:spChg>
        <pc:spChg chg="add del">
          <ac:chgData name="Kristina L. Dulaney-Johnson" userId="b166da85-9485-423f-b95d-9451ccf80abf" providerId="ADAL" clId="{34B2A80C-9AB2-476C-9FC0-66A9CE0A9BB9}" dt="2023-12-10T19:08:14.377" v="23" actId="26606"/>
          <ac:spMkLst>
            <pc:docMk/>
            <pc:sldMk cId="838782200" sldId="274"/>
            <ac:spMk id="3" creationId="{4CC9AC3E-7064-C6C7-336C-D6249961EAE3}"/>
          </ac:spMkLst>
        </pc:spChg>
        <pc:spChg chg="add">
          <ac:chgData name="Kristina L. Dulaney-Johnson" userId="b166da85-9485-423f-b95d-9451ccf80abf" providerId="ADAL" clId="{34B2A80C-9AB2-476C-9FC0-66A9CE0A9BB9}" dt="2023-12-10T19:08:14.392" v="25" actId="26606"/>
          <ac:spMkLst>
            <pc:docMk/>
            <pc:sldMk cId="838782200" sldId="274"/>
            <ac:spMk id="3" creationId="{5BECA94A-96AB-3014-D0FB-DB94FD7D1701}"/>
          </ac:spMkLst>
        </pc:spChg>
        <pc:spChg chg="add del">
          <ac:chgData name="Kristina L. Dulaney-Johnson" userId="b166da85-9485-423f-b95d-9451ccf80abf" providerId="ADAL" clId="{34B2A80C-9AB2-476C-9FC0-66A9CE0A9BB9}" dt="2023-12-10T19:08:14.377" v="23" actId="26606"/>
          <ac:spMkLst>
            <pc:docMk/>
            <pc:sldMk cId="838782200" sldId="274"/>
            <ac:spMk id="10" creationId="{C610D2AE-07EF-436A-9755-AA8DF4B933A4}"/>
          </ac:spMkLst>
        </pc:spChg>
        <pc:spChg chg="add del">
          <ac:chgData name="Kristina L. Dulaney-Johnson" userId="b166da85-9485-423f-b95d-9451ccf80abf" providerId="ADAL" clId="{34B2A80C-9AB2-476C-9FC0-66A9CE0A9BB9}" dt="2023-12-10T19:08:14.377" v="23" actId="26606"/>
          <ac:spMkLst>
            <pc:docMk/>
            <pc:sldMk cId="838782200" sldId="274"/>
            <ac:spMk id="14" creationId="{CF2D8AD5-434A-4C0E-9F5B-C1AFD645F364}"/>
          </ac:spMkLst>
        </pc:spChg>
        <pc:spChg chg="add del">
          <ac:chgData name="Kristina L. Dulaney-Johnson" userId="b166da85-9485-423f-b95d-9451ccf80abf" providerId="ADAL" clId="{34B2A80C-9AB2-476C-9FC0-66A9CE0A9BB9}" dt="2023-12-10T19:08:19.158" v="27"/>
          <ac:spMkLst>
            <pc:docMk/>
            <pc:sldMk cId="838782200" sldId="274"/>
            <ac:spMk id="19" creationId="{3FECAD23-900F-4F1B-A441-6A68749F88D4}"/>
          </ac:spMkLst>
        </pc:spChg>
        <pc:spChg chg="add del">
          <ac:chgData name="Kristina L. Dulaney-Johnson" userId="b166da85-9485-423f-b95d-9451ccf80abf" providerId="ADAL" clId="{34B2A80C-9AB2-476C-9FC0-66A9CE0A9BB9}" dt="2023-12-10T19:08:19.158" v="27"/>
          <ac:spMkLst>
            <pc:docMk/>
            <pc:sldMk cId="838782200" sldId="274"/>
            <ac:spMk id="21" creationId="{8A233090-6C39-4F59-8A0F-86F011A7EEEB}"/>
          </ac:spMkLst>
        </pc:spChg>
        <pc:spChg chg="add del">
          <ac:chgData name="Kristina L. Dulaney-Johnson" userId="b166da85-9485-423f-b95d-9451ccf80abf" providerId="ADAL" clId="{34B2A80C-9AB2-476C-9FC0-66A9CE0A9BB9}" dt="2023-12-10T19:08:19.158" v="27"/>
          <ac:spMkLst>
            <pc:docMk/>
            <pc:sldMk cId="838782200" sldId="274"/>
            <ac:spMk id="22" creationId="{484DCAA0-4BF1-4FB9-97BA-D6BA630419A0}"/>
          </ac:spMkLst>
        </pc:spChg>
        <pc:spChg chg="add del mod replId">
          <ac:chgData name="Kristina L. Dulaney-Johnson" userId="b166da85-9485-423f-b95d-9451ccf80abf" providerId="ADAL" clId="{34B2A80C-9AB2-476C-9FC0-66A9CE0A9BB9}" dt="2023-12-10T19:08:14.392" v="25" actId="26606"/>
          <ac:spMkLst>
            <pc:docMk/>
            <pc:sldMk cId="838782200" sldId="274"/>
            <ac:spMk id="23" creationId="{00000000-0000-0000-0000-000000000000}"/>
          </ac:spMkLst>
        </pc:spChg>
        <pc:spChg chg="add del mod replId">
          <ac:chgData name="Kristina L. Dulaney-Johnson" userId="b166da85-9485-423f-b95d-9451ccf80abf" providerId="ADAL" clId="{34B2A80C-9AB2-476C-9FC0-66A9CE0A9BB9}" dt="2023-12-10T19:08:14.392" v="25" actId="26606"/>
          <ac:spMkLst>
            <pc:docMk/>
            <pc:sldMk cId="838782200" sldId="274"/>
            <ac:spMk id="24" creationId="{00000000-0000-0000-0000-000000000000}"/>
          </ac:spMkLst>
        </pc:spChg>
        <pc:spChg chg="del">
          <ac:chgData name="Kristina L. Dulaney-Johnson" userId="b166da85-9485-423f-b95d-9451ccf80abf" providerId="ADAL" clId="{34B2A80C-9AB2-476C-9FC0-66A9CE0A9BB9}" dt="2023-12-10T19:08:08.645" v="18"/>
          <ac:spMkLst>
            <pc:docMk/>
            <pc:sldMk cId="838782200" sldId="274"/>
            <ac:spMk id="24" creationId="{C7FA33FF-088D-4F16-95A2-2C64D353DEA8}"/>
          </ac:spMkLst>
        </pc:spChg>
        <pc:spChg chg="del">
          <ac:chgData name="Kristina L. Dulaney-Johnson" userId="b166da85-9485-423f-b95d-9451ccf80abf" providerId="ADAL" clId="{34B2A80C-9AB2-476C-9FC0-66A9CE0A9BB9}" dt="2023-12-10T19:08:08.645" v="18"/>
          <ac:spMkLst>
            <pc:docMk/>
            <pc:sldMk cId="838782200" sldId="274"/>
            <ac:spMk id="26" creationId="{A376EFB1-01CF-419F-ABF1-2AF02BBFCBD1}"/>
          </ac:spMkLst>
        </pc:spChg>
        <pc:spChg chg="del">
          <ac:chgData name="Kristina L. Dulaney-Johnson" userId="b166da85-9485-423f-b95d-9451ccf80abf" providerId="ADAL" clId="{34B2A80C-9AB2-476C-9FC0-66A9CE0A9BB9}" dt="2023-12-10T19:08:08.645" v="18"/>
          <ac:spMkLst>
            <pc:docMk/>
            <pc:sldMk cId="838782200" sldId="274"/>
            <ac:spMk id="28" creationId="{FF9DEA15-78BD-4750-AA18-B9F28A6D5AB8}"/>
          </ac:spMkLst>
        </pc:spChg>
        <pc:picChg chg="add del">
          <ac:chgData name="Kristina L. Dulaney-Johnson" userId="b166da85-9485-423f-b95d-9451ccf80abf" providerId="ADAL" clId="{34B2A80C-9AB2-476C-9FC0-66A9CE0A9BB9}" dt="2023-12-10T19:08:14.377" v="23" actId="26606"/>
          <ac:picMkLst>
            <pc:docMk/>
            <pc:sldMk cId="838782200" sldId="274"/>
            <ac:picMk id="5" creationId="{9212D375-316B-97E7-8678-2A952E9A6088}"/>
          </ac:picMkLst>
        </pc:picChg>
        <pc:picChg chg="add">
          <ac:chgData name="Kristina L. Dulaney-Johnson" userId="b166da85-9485-423f-b95d-9451ccf80abf" providerId="ADAL" clId="{34B2A80C-9AB2-476C-9FC0-66A9CE0A9BB9}" dt="2023-12-10T19:08:14.392" v="25" actId="26606"/>
          <ac:picMkLst>
            <pc:docMk/>
            <pc:sldMk cId="838782200" sldId="274"/>
            <ac:picMk id="5" creationId="{D04F8989-DD93-C5EE-4844-2AFFA94B63A6}"/>
          </ac:picMkLst>
        </pc:picChg>
        <pc:picChg chg="add del">
          <ac:chgData name="Kristina L. Dulaney-Johnson" userId="b166da85-9485-423f-b95d-9451ccf80abf" providerId="ADAL" clId="{34B2A80C-9AB2-476C-9FC0-66A9CE0A9BB9}" dt="2023-12-10T19:08:14.377" v="23" actId="26606"/>
          <ac:picMkLst>
            <pc:docMk/>
            <pc:sldMk cId="838782200" sldId="274"/>
            <ac:picMk id="12" creationId="{6CACDD17-9043-46DF-882D-420365B79C18}"/>
          </ac:picMkLst>
        </pc:picChg>
        <pc:picChg chg="add del">
          <ac:chgData name="Kristina L. Dulaney-Johnson" userId="b166da85-9485-423f-b95d-9451ccf80abf" providerId="ADAL" clId="{34B2A80C-9AB2-476C-9FC0-66A9CE0A9BB9}" dt="2023-12-10T19:08:14.377" v="23" actId="26606"/>
          <ac:picMkLst>
            <pc:docMk/>
            <pc:sldMk cId="838782200" sldId="274"/>
            <ac:picMk id="16" creationId="{E92B246D-47CC-40F8-8DE7-B65D409E945E}"/>
          </ac:picMkLst>
        </pc:picChg>
        <pc:picChg chg="add del">
          <ac:chgData name="Kristina L. Dulaney-Johnson" userId="b166da85-9485-423f-b95d-9451ccf80abf" providerId="ADAL" clId="{34B2A80C-9AB2-476C-9FC0-66A9CE0A9BB9}" dt="2023-12-10T19:08:19.158" v="27"/>
          <ac:picMkLst>
            <pc:docMk/>
            <pc:sldMk cId="838782200" sldId="274"/>
            <ac:picMk id="18" creationId="{9BC2FEA5-B399-458A-8393-E06CE40DB89C}"/>
          </ac:picMkLst>
        </pc:picChg>
        <pc:picChg chg="add del">
          <ac:chgData name="Kristina L. Dulaney-Johnson" userId="b166da85-9485-423f-b95d-9451ccf80abf" providerId="ADAL" clId="{34B2A80C-9AB2-476C-9FC0-66A9CE0A9BB9}" dt="2023-12-10T19:08:19.158" v="27"/>
          <ac:picMkLst>
            <pc:docMk/>
            <pc:sldMk cId="838782200" sldId="274"/>
            <ac:picMk id="20" creationId="{57943801-CAEC-4F98-9332-2A4D9128463E}"/>
          </ac:picMkLst>
        </pc:picChg>
        <pc:picChg chg="add del mod replId">
          <ac:chgData name="Kristina L. Dulaney-Johnson" userId="b166da85-9485-423f-b95d-9451ccf80abf" providerId="ADAL" clId="{34B2A80C-9AB2-476C-9FC0-66A9CE0A9BB9}" dt="2023-12-10T19:08:14.392" v="25" actId="26606"/>
          <ac:picMkLst>
            <pc:docMk/>
            <pc:sldMk cId="838782200" sldId="274"/>
            <ac:picMk id="25" creationId="{00000000-0000-0000-0000-000000000000}"/>
          </ac:picMkLst>
        </pc:picChg>
      </pc:sldChg>
      <pc:sldChg chg="addSp delSp modSp mod modTransition setBg delDesignElem">
        <pc:chgData name="Kristina L. Dulaney-Johnson" userId="b166da85-9485-423f-b95d-9451ccf80abf" providerId="ADAL" clId="{34B2A80C-9AB2-476C-9FC0-66A9CE0A9BB9}" dt="2023-12-10T19:10:28.817" v="63"/>
        <pc:sldMkLst>
          <pc:docMk/>
          <pc:sldMk cId="122243469" sldId="301"/>
        </pc:sldMkLst>
        <pc:spChg chg="add">
          <ac:chgData name="Kristina L. Dulaney-Johnson" userId="b166da85-9485-423f-b95d-9451ccf80abf" providerId="ADAL" clId="{34B2A80C-9AB2-476C-9FC0-66A9CE0A9BB9}" dt="2023-12-10T19:10:10.031" v="58" actId="26606"/>
          <ac:spMkLst>
            <pc:docMk/>
            <pc:sldMk cId="122243469" sldId="301"/>
            <ac:spMk id="2" creationId="{862BD141-DE21-0C49-15BF-A2CF4A178034}"/>
          </ac:spMkLst>
        </pc:spChg>
        <pc:spChg chg="add">
          <ac:chgData name="Kristina L. Dulaney-Johnson" userId="b166da85-9485-423f-b95d-9451ccf80abf" providerId="ADAL" clId="{34B2A80C-9AB2-476C-9FC0-66A9CE0A9BB9}" dt="2023-12-10T19:10:10.031" v="58" actId="26606"/>
          <ac:spMkLst>
            <pc:docMk/>
            <pc:sldMk cId="122243469" sldId="301"/>
            <ac:spMk id="4" creationId="{CF476ECA-9C30-2EF7-4228-CCBB3B2042A4}"/>
          </ac:spMkLst>
        </pc:spChg>
        <pc:spChg chg="del mod replId">
          <ac:chgData name="Kristina L. Dulaney-Johnson" userId="b166da85-9485-423f-b95d-9451ccf80abf" providerId="ADAL" clId="{34B2A80C-9AB2-476C-9FC0-66A9CE0A9BB9}" dt="2023-12-10T19:10:10.031" v="58" actId="26606"/>
          <ac:spMkLst>
            <pc:docMk/>
            <pc:sldMk cId="122243469" sldId="301"/>
            <ac:spMk id="10" creationId="{00000000-0000-0000-0000-000000000000}"/>
          </ac:spMkLst>
        </pc:spChg>
        <pc:spChg chg="del mod replId">
          <ac:chgData name="Kristina L. Dulaney-Johnson" userId="b166da85-9485-423f-b95d-9451ccf80abf" providerId="ADAL" clId="{34B2A80C-9AB2-476C-9FC0-66A9CE0A9BB9}" dt="2023-12-10T19:10:10.031" v="58" actId="26606"/>
          <ac:spMkLst>
            <pc:docMk/>
            <pc:sldMk cId="122243469" sldId="301"/>
            <ac:spMk id="11" creationId="{00000000-0000-0000-0000-000000000000}"/>
          </ac:spMkLst>
        </pc:spChg>
        <pc:spChg chg="add del">
          <ac:chgData name="Kristina L. Dulaney-Johnson" userId="b166da85-9485-423f-b95d-9451ccf80abf" providerId="ADAL" clId="{34B2A80C-9AB2-476C-9FC0-66A9CE0A9BB9}" dt="2023-12-10T19:10:28.817" v="63"/>
          <ac:spMkLst>
            <pc:docMk/>
            <pc:sldMk cId="122243469" sldId="301"/>
            <ac:spMk id="19" creationId="{6478287C-E119-4E9C-95B0-518478BD9D07}"/>
          </ac:spMkLst>
        </pc:spChg>
        <pc:spChg chg="add del">
          <ac:chgData name="Kristina L. Dulaney-Johnson" userId="b166da85-9485-423f-b95d-9451ccf80abf" providerId="ADAL" clId="{34B2A80C-9AB2-476C-9FC0-66A9CE0A9BB9}" dt="2023-12-10T19:10:28.817" v="63"/>
          <ac:spMkLst>
            <pc:docMk/>
            <pc:sldMk cId="122243469" sldId="301"/>
            <ac:spMk id="21" creationId="{EA4A294F-6D36-425B-8632-27FD6A284D09}"/>
          </ac:spMkLst>
        </pc:spChg>
        <pc:spChg chg="add del">
          <ac:chgData name="Kristina L. Dulaney-Johnson" userId="b166da85-9485-423f-b95d-9451ccf80abf" providerId="ADAL" clId="{34B2A80C-9AB2-476C-9FC0-66A9CE0A9BB9}" dt="2023-12-10T19:10:28.817" v="63"/>
          <ac:spMkLst>
            <pc:docMk/>
            <pc:sldMk cId="122243469" sldId="301"/>
            <ac:spMk id="23" creationId="{3FECAD23-900F-4F1B-A441-6A68749F88D4}"/>
          </ac:spMkLst>
        </pc:spChg>
        <pc:spChg chg="add del">
          <ac:chgData name="Kristina L. Dulaney-Johnson" userId="b166da85-9485-423f-b95d-9451ccf80abf" providerId="ADAL" clId="{34B2A80C-9AB2-476C-9FC0-66A9CE0A9BB9}" dt="2023-12-10T19:10:28.817" v="63"/>
          <ac:spMkLst>
            <pc:docMk/>
            <pc:sldMk cId="122243469" sldId="301"/>
            <ac:spMk id="27" creationId="{8A233090-6C39-4F59-8A0F-86F011A7EEEB}"/>
          </ac:spMkLst>
        </pc:spChg>
        <pc:spChg chg="add del">
          <ac:chgData name="Kristina L. Dulaney-Johnson" userId="b166da85-9485-423f-b95d-9451ccf80abf" providerId="ADAL" clId="{34B2A80C-9AB2-476C-9FC0-66A9CE0A9BB9}" dt="2023-12-10T19:10:28.817" v="63"/>
          <ac:spMkLst>
            <pc:docMk/>
            <pc:sldMk cId="122243469" sldId="301"/>
            <ac:spMk id="29" creationId="{484DCAA0-4BF1-4FB9-97BA-D6BA630419A0}"/>
          </ac:spMkLst>
        </pc:spChg>
        <pc:spChg chg="del">
          <ac:chgData name="Kristina L. Dulaney-Johnson" userId="b166da85-9485-423f-b95d-9451ccf80abf" providerId="ADAL" clId="{34B2A80C-9AB2-476C-9FC0-66A9CE0A9BB9}" dt="2023-12-10T19:08:08.645" v="18"/>
          <ac:spMkLst>
            <pc:docMk/>
            <pc:sldMk cId="122243469" sldId="301"/>
            <ac:spMk id="44" creationId="{B95B9BA8-1D69-4796-85F5-B6D0BD52354B}"/>
          </ac:spMkLst>
        </pc:spChg>
        <pc:grpChg chg="del">
          <ac:chgData name="Kristina L. Dulaney-Johnson" userId="b166da85-9485-423f-b95d-9451ccf80abf" providerId="ADAL" clId="{34B2A80C-9AB2-476C-9FC0-66A9CE0A9BB9}" dt="2023-12-10T19:08:08.645" v="18"/>
          <ac:grpSpMkLst>
            <pc:docMk/>
            <pc:sldMk cId="122243469" sldId="301"/>
            <ac:grpSpMk id="46" creationId="{B868920F-3C89-4780-A399-2A0099F45D9B}"/>
          </ac:grpSpMkLst>
        </pc:grpChg>
        <pc:picChg chg="add">
          <ac:chgData name="Kristina L. Dulaney-Johnson" userId="b166da85-9485-423f-b95d-9451ccf80abf" providerId="ADAL" clId="{34B2A80C-9AB2-476C-9FC0-66A9CE0A9BB9}" dt="2023-12-10T19:10:10.031" v="58" actId="26606"/>
          <ac:picMkLst>
            <pc:docMk/>
            <pc:sldMk cId="122243469" sldId="301"/>
            <ac:picMk id="8" creationId="{BBD5C12F-689B-6DC7-F3C1-7573DC8E0E53}"/>
          </ac:picMkLst>
        </pc:picChg>
        <pc:picChg chg="del mod replId">
          <ac:chgData name="Kristina L. Dulaney-Johnson" userId="b166da85-9485-423f-b95d-9451ccf80abf" providerId="ADAL" clId="{34B2A80C-9AB2-476C-9FC0-66A9CE0A9BB9}" dt="2023-12-10T19:10:10.031" v="58" actId="26606"/>
          <ac:picMkLst>
            <pc:docMk/>
            <pc:sldMk cId="122243469" sldId="301"/>
            <ac:picMk id="12" creationId="{24FDFCEB-7BD0-4BAD-B7AB-C6F79A5E7CD5}"/>
          </ac:picMkLst>
        </pc:picChg>
        <pc:picChg chg="add del">
          <ac:chgData name="Kristina L. Dulaney-Johnson" userId="b166da85-9485-423f-b95d-9451ccf80abf" providerId="ADAL" clId="{34B2A80C-9AB2-476C-9FC0-66A9CE0A9BB9}" dt="2023-12-10T19:10:28.817" v="63"/>
          <ac:picMkLst>
            <pc:docMk/>
            <pc:sldMk cId="122243469" sldId="301"/>
            <ac:picMk id="13" creationId="{5321D838-2C7E-4177-9DD3-DAC78324A2B2}"/>
          </ac:picMkLst>
        </pc:picChg>
        <pc:picChg chg="add del">
          <ac:chgData name="Kristina L. Dulaney-Johnson" userId="b166da85-9485-423f-b95d-9451ccf80abf" providerId="ADAL" clId="{34B2A80C-9AB2-476C-9FC0-66A9CE0A9BB9}" dt="2023-12-10T19:10:28.817" v="63"/>
          <ac:picMkLst>
            <pc:docMk/>
            <pc:sldMk cId="122243469" sldId="301"/>
            <ac:picMk id="15" creationId="{224C28B3-E902-49D1-98A0-582D277A0E00}"/>
          </ac:picMkLst>
        </pc:picChg>
        <pc:picChg chg="add del">
          <ac:chgData name="Kristina L. Dulaney-Johnson" userId="b166da85-9485-423f-b95d-9451ccf80abf" providerId="ADAL" clId="{34B2A80C-9AB2-476C-9FC0-66A9CE0A9BB9}" dt="2023-12-10T19:10:28.817" v="63"/>
          <ac:picMkLst>
            <pc:docMk/>
            <pc:sldMk cId="122243469" sldId="301"/>
            <ac:picMk id="17" creationId="{F3A6C14C-E755-4A02-821B-6EA2D4C9F20D}"/>
          </ac:picMkLst>
        </pc:picChg>
        <pc:picChg chg="add del">
          <ac:chgData name="Kristina L. Dulaney-Johnson" userId="b166da85-9485-423f-b95d-9451ccf80abf" providerId="ADAL" clId="{34B2A80C-9AB2-476C-9FC0-66A9CE0A9BB9}" dt="2023-12-10T19:10:28.817" v="63"/>
          <ac:picMkLst>
            <pc:docMk/>
            <pc:sldMk cId="122243469" sldId="301"/>
            <ac:picMk id="25" creationId="{57943801-CAEC-4F98-9332-2A4D9128463E}"/>
          </ac:picMkLst>
        </pc:picChg>
        <pc:picChg chg="add del">
          <ac:chgData name="Kristina L. Dulaney-Johnson" userId="b166da85-9485-423f-b95d-9451ccf80abf" providerId="ADAL" clId="{34B2A80C-9AB2-476C-9FC0-66A9CE0A9BB9}" dt="2023-12-10T19:10:28.817" v="63"/>
          <ac:picMkLst>
            <pc:docMk/>
            <pc:sldMk cId="122243469" sldId="301"/>
            <ac:picMk id="31" creationId="{9BC2FEA5-B399-458A-8393-E06CE40DB89C}"/>
          </ac:picMkLst>
        </pc:picChg>
      </pc:sldChg>
      <pc:sldChg chg="addSp delSp modSp mod modTransition setBg delDesignElem">
        <pc:chgData name="Kristina L. Dulaney-Johnson" userId="b166da85-9485-423f-b95d-9451ccf80abf" providerId="ADAL" clId="{34B2A80C-9AB2-476C-9FC0-66A9CE0A9BB9}" dt="2023-12-10T19:10:28.817" v="63"/>
        <pc:sldMkLst>
          <pc:docMk/>
          <pc:sldMk cId="4165678848" sldId="302"/>
        </pc:sldMkLst>
        <pc:spChg chg="add">
          <ac:chgData name="Kristina L. Dulaney-Johnson" userId="b166da85-9485-423f-b95d-9451ccf80abf" providerId="ADAL" clId="{34B2A80C-9AB2-476C-9FC0-66A9CE0A9BB9}" dt="2023-12-10T19:10:15.998" v="60" actId="26606"/>
          <ac:spMkLst>
            <pc:docMk/>
            <pc:sldMk cId="4165678848" sldId="302"/>
            <ac:spMk id="2" creationId="{C270CBE8-FF2C-FCDA-96AE-04EDF90B5D93}"/>
          </ac:spMkLst>
        </pc:spChg>
        <pc:spChg chg="add mod">
          <ac:chgData name="Kristina L. Dulaney-Johnson" userId="b166da85-9485-423f-b95d-9451ccf80abf" providerId="ADAL" clId="{34B2A80C-9AB2-476C-9FC0-66A9CE0A9BB9}" dt="2023-12-10T19:10:28.817" v="63"/>
          <ac:spMkLst>
            <pc:docMk/>
            <pc:sldMk cId="4165678848" sldId="302"/>
            <ac:spMk id="4" creationId="{BF0A5D44-E690-A6A7-39CE-2B566E0CA3FA}"/>
          </ac:spMkLst>
        </pc:spChg>
        <pc:spChg chg="del mod replId">
          <ac:chgData name="Kristina L. Dulaney-Johnson" userId="b166da85-9485-423f-b95d-9451ccf80abf" providerId="ADAL" clId="{34B2A80C-9AB2-476C-9FC0-66A9CE0A9BB9}" dt="2023-12-10T19:10:15.998" v="60" actId="26606"/>
          <ac:spMkLst>
            <pc:docMk/>
            <pc:sldMk cId="4165678848" sldId="302"/>
            <ac:spMk id="6" creationId="{00000000-0000-0000-0000-000000000000}"/>
          </ac:spMkLst>
        </pc:spChg>
        <pc:spChg chg="del mod replId">
          <ac:chgData name="Kristina L. Dulaney-Johnson" userId="b166da85-9485-423f-b95d-9451ccf80abf" providerId="ADAL" clId="{34B2A80C-9AB2-476C-9FC0-66A9CE0A9BB9}" dt="2023-12-10T19:10:15.998" v="60" actId="26606"/>
          <ac:spMkLst>
            <pc:docMk/>
            <pc:sldMk cId="4165678848" sldId="302"/>
            <ac:spMk id="7" creationId="{00000000-0000-0000-0000-000000000000}"/>
          </ac:spMkLst>
        </pc:spChg>
        <pc:spChg chg="add del">
          <ac:chgData name="Kristina L. Dulaney-Johnson" userId="b166da85-9485-423f-b95d-9451ccf80abf" providerId="ADAL" clId="{34B2A80C-9AB2-476C-9FC0-66A9CE0A9BB9}" dt="2023-12-10T19:10:28.817" v="63"/>
          <ac:spMkLst>
            <pc:docMk/>
            <pc:sldMk cId="4165678848" sldId="302"/>
            <ac:spMk id="15" creationId="{DC0D803F-BF83-4194-8691-90B027BDF578}"/>
          </ac:spMkLst>
        </pc:spChg>
        <pc:spChg chg="add del">
          <ac:chgData name="Kristina L. Dulaney-Johnson" userId="b166da85-9485-423f-b95d-9451ccf80abf" providerId="ADAL" clId="{34B2A80C-9AB2-476C-9FC0-66A9CE0A9BB9}" dt="2023-12-10T19:10:28.817" v="63"/>
          <ac:spMkLst>
            <pc:docMk/>
            <pc:sldMk cId="4165678848" sldId="302"/>
            <ac:spMk id="17" creationId="{4316132F-CC4B-4C96-9C75-95DC7CD4896E}"/>
          </ac:spMkLst>
        </pc:spChg>
        <pc:spChg chg="add del">
          <ac:chgData name="Kristina L. Dulaney-Johnson" userId="b166da85-9485-423f-b95d-9451ccf80abf" providerId="ADAL" clId="{34B2A80C-9AB2-476C-9FC0-66A9CE0A9BB9}" dt="2023-12-10T19:10:28.817" v="63"/>
          <ac:spMkLst>
            <pc:docMk/>
            <pc:sldMk cId="4165678848" sldId="302"/>
            <ac:spMk id="19" creationId="{EC45AD9C-F21B-4046-AF68-07A246947920}"/>
          </ac:spMkLst>
        </pc:spChg>
        <pc:spChg chg="add del">
          <ac:chgData name="Kristina L. Dulaney-Johnson" userId="b166da85-9485-423f-b95d-9451ccf80abf" providerId="ADAL" clId="{34B2A80C-9AB2-476C-9FC0-66A9CE0A9BB9}" dt="2023-12-10T19:10:28.817" v="63"/>
          <ac:spMkLst>
            <pc:docMk/>
            <pc:sldMk cId="4165678848" sldId="302"/>
            <ac:spMk id="25" creationId="{ABC72B1C-D4EE-45CF-A99C-0AD017C4167E}"/>
          </ac:spMkLst>
        </pc:spChg>
        <pc:spChg chg="add del">
          <ac:chgData name="Kristina L. Dulaney-Johnson" userId="b166da85-9485-423f-b95d-9451ccf80abf" providerId="ADAL" clId="{34B2A80C-9AB2-476C-9FC0-66A9CE0A9BB9}" dt="2023-12-10T19:10:28.817" v="63"/>
          <ac:spMkLst>
            <pc:docMk/>
            <pc:sldMk cId="4165678848" sldId="302"/>
            <ac:spMk id="29" creationId="{A5B2FDF3-1FF8-4FBF-842A-4EA5719F3473}"/>
          </ac:spMkLst>
        </pc:spChg>
        <pc:spChg chg="add del">
          <ac:chgData name="Kristina L. Dulaney-Johnson" userId="b166da85-9485-423f-b95d-9451ccf80abf" providerId="ADAL" clId="{34B2A80C-9AB2-476C-9FC0-66A9CE0A9BB9}" dt="2023-12-10T19:10:28.817" v="63"/>
          <ac:spMkLst>
            <pc:docMk/>
            <pc:sldMk cId="4165678848" sldId="302"/>
            <ac:spMk id="33" creationId="{DF550B33-5759-49FD-90FC-11EA4ED58187}"/>
          </ac:spMkLst>
        </pc:spChg>
        <pc:spChg chg="del">
          <ac:chgData name="Kristina L. Dulaney-Johnson" userId="b166da85-9485-423f-b95d-9451ccf80abf" providerId="ADAL" clId="{34B2A80C-9AB2-476C-9FC0-66A9CE0A9BB9}" dt="2023-12-10T19:08:08.645" v="18"/>
          <ac:spMkLst>
            <pc:docMk/>
            <pc:sldMk cId="4165678848" sldId="302"/>
            <ac:spMk id="44" creationId="{5A0118C5-4F8D-4CF4-BADD-53FEACC6C42A}"/>
          </ac:spMkLst>
        </pc:spChg>
        <pc:spChg chg="del">
          <ac:chgData name="Kristina L. Dulaney-Johnson" userId="b166da85-9485-423f-b95d-9451ccf80abf" providerId="ADAL" clId="{34B2A80C-9AB2-476C-9FC0-66A9CE0A9BB9}" dt="2023-12-10T19:08:08.645" v="18"/>
          <ac:spMkLst>
            <pc:docMk/>
            <pc:sldMk cId="4165678848" sldId="302"/>
            <ac:spMk id="46" creationId="{4E0A5C5C-2A95-428E-9F6A-0D29EBD57C9F}"/>
          </ac:spMkLst>
        </pc:spChg>
        <pc:spChg chg="del">
          <ac:chgData name="Kristina L. Dulaney-Johnson" userId="b166da85-9485-423f-b95d-9451ccf80abf" providerId="ADAL" clId="{34B2A80C-9AB2-476C-9FC0-66A9CE0A9BB9}" dt="2023-12-10T19:08:08.645" v="18"/>
          <ac:spMkLst>
            <pc:docMk/>
            <pc:sldMk cId="4165678848" sldId="302"/>
            <ac:spMk id="48" creationId="{1056F38F-7C4E-461D-8709-7D0024AE1F79}"/>
          </ac:spMkLst>
        </pc:spChg>
        <pc:spChg chg="del">
          <ac:chgData name="Kristina L. Dulaney-Johnson" userId="b166da85-9485-423f-b95d-9451ccf80abf" providerId="ADAL" clId="{34B2A80C-9AB2-476C-9FC0-66A9CE0A9BB9}" dt="2023-12-10T19:08:08.645" v="18"/>
          <ac:spMkLst>
            <pc:docMk/>
            <pc:sldMk cId="4165678848" sldId="302"/>
            <ac:spMk id="50" creationId="{C7278469-3C3C-49CE-AEEE-E176A4900B78}"/>
          </ac:spMkLst>
        </pc:spChg>
        <pc:spChg chg="del">
          <ac:chgData name="Kristina L. Dulaney-Johnson" userId="b166da85-9485-423f-b95d-9451ccf80abf" providerId="ADAL" clId="{34B2A80C-9AB2-476C-9FC0-66A9CE0A9BB9}" dt="2023-12-10T19:08:08.645" v="18"/>
          <ac:spMkLst>
            <pc:docMk/>
            <pc:sldMk cId="4165678848" sldId="302"/>
            <ac:spMk id="56" creationId="{4C6598AB-1C17-4D54-951C-A082D94ACB7A}"/>
          </ac:spMkLst>
        </pc:spChg>
        <pc:spChg chg="del">
          <ac:chgData name="Kristina L. Dulaney-Johnson" userId="b166da85-9485-423f-b95d-9451ccf80abf" providerId="ADAL" clId="{34B2A80C-9AB2-476C-9FC0-66A9CE0A9BB9}" dt="2023-12-10T19:08:08.645" v="18"/>
          <ac:spMkLst>
            <pc:docMk/>
            <pc:sldMk cId="4165678848" sldId="302"/>
            <ac:spMk id="58" creationId="{C83B66D7-137D-4AC1-B172-53D60F08BEB5}"/>
          </ac:spMkLst>
        </pc:spChg>
        <pc:spChg chg="del">
          <ac:chgData name="Kristina L. Dulaney-Johnson" userId="b166da85-9485-423f-b95d-9451ccf80abf" providerId="ADAL" clId="{34B2A80C-9AB2-476C-9FC0-66A9CE0A9BB9}" dt="2023-12-10T19:08:08.645" v="18"/>
          <ac:spMkLst>
            <pc:docMk/>
            <pc:sldMk cId="4165678848" sldId="302"/>
            <ac:spMk id="60" creationId="{F6B92503-6984-4D15-8B98-8718709B785D}"/>
          </ac:spMkLst>
        </pc:spChg>
        <pc:spChg chg="del">
          <ac:chgData name="Kristina L. Dulaney-Johnson" userId="b166da85-9485-423f-b95d-9451ccf80abf" providerId="ADAL" clId="{34B2A80C-9AB2-476C-9FC0-66A9CE0A9BB9}" dt="2023-12-10T19:08:08.645" v="18"/>
          <ac:spMkLst>
            <pc:docMk/>
            <pc:sldMk cId="4165678848" sldId="302"/>
            <ac:spMk id="62" creationId="{08DDF938-524E-4C18-A47D-C00627832366}"/>
          </ac:spMkLst>
        </pc:spChg>
        <pc:grpChg chg="del">
          <ac:chgData name="Kristina L. Dulaney-Johnson" userId="b166da85-9485-423f-b95d-9451ccf80abf" providerId="ADAL" clId="{34B2A80C-9AB2-476C-9FC0-66A9CE0A9BB9}" dt="2023-12-10T19:08:08.645" v="18"/>
          <ac:grpSpMkLst>
            <pc:docMk/>
            <pc:sldMk cId="4165678848" sldId="302"/>
            <ac:grpSpMk id="52" creationId="{93DC754C-7E09-422D-A8BB-AF632E90DFA2}"/>
          </ac:grpSpMkLst>
        </pc:grpChg>
        <pc:grpChg chg="del">
          <ac:chgData name="Kristina L. Dulaney-Johnson" userId="b166da85-9485-423f-b95d-9451ccf80abf" providerId="ADAL" clId="{34B2A80C-9AB2-476C-9FC0-66A9CE0A9BB9}" dt="2023-12-10T19:08:08.645" v="18"/>
          <ac:grpSpMkLst>
            <pc:docMk/>
            <pc:sldMk cId="4165678848" sldId="302"/>
            <ac:grpSpMk id="64" creationId="{3773FAF5-C452-4455-9411-D6AF5EBD4CA9}"/>
          </ac:grpSpMkLst>
        </pc:grpChg>
        <pc:picChg chg="add del">
          <ac:chgData name="Kristina L. Dulaney-Johnson" userId="b166da85-9485-423f-b95d-9451ccf80abf" providerId="ADAL" clId="{34B2A80C-9AB2-476C-9FC0-66A9CE0A9BB9}" dt="2023-12-10T19:10:28.817" v="63"/>
          <ac:picMkLst>
            <pc:docMk/>
            <pc:sldMk cId="4165678848" sldId="302"/>
            <ac:picMk id="9" creationId="{AC3E6C53-102E-4ACA-BCBB-3CC973B99486}"/>
          </ac:picMkLst>
        </pc:picChg>
        <pc:picChg chg="add del">
          <ac:chgData name="Kristina L. Dulaney-Johnson" userId="b166da85-9485-423f-b95d-9451ccf80abf" providerId="ADAL" clId="{34B2A80C-9AB2-476C-9FC0-66A9CE0A9BB9}" dt="2023-12-10T19:10:28.817" v="63"/>
          <ac:picMkLst>
            <pc:docMk/>
            <pc:sldMk cId="4165678848" sldId="302"/>
            <ac:picMk id="11" creationId="{E4655D52-F2FA-4137-8A31-499A4FE62913}"/>
          </ac:picMkLst>
        </pc:picChg>
        <pc:picChg chg="add del">
          <ac:chgData name="Kristina L. Dulaney-Johnson" userId="b166da85-9485-423f-b95d-9451ccf80abf" providerId="ADAL" clId="{34B2A80C-9AB2-476C-9FC0-66A9CE0A9BB9}" dt="2023-12-10T19:10:28.817" v="63"/>
          <ac:picMkLst>
            <pc:docMk/>
            <pc:sldMk cId="4165678848" sldId="302"/>
            <ac:picMk id="13" creationId="{8519FA1D-01C2-425F-B9AA-D69B4DD0A1EA}"/>
          </ac:picMkLst>
        </pc:picChg>
        <pc:picChg chg="add del">
          <ac:chgData name="Kristina L. Dulaney-Johnson" userId="b166da85-9485-423f-b95d-9451ccf80abf" providerId="ADAL" clId="{34B2A80C-9AB2-476C-9FC0-66A9CE0A9BB9}" dt="2023-12-10T19:10:28.817" v="63"/>
          <ac:picMkLst>
            <pc:docMk/>
            <pc:sldMk cId="4165678848" sldId="302"/>
            <ac:picMk id="21" creationId="{85F5BD6E-AB48-4A2D-AA03-D787D54FAF0E}"/>
          </ac:picMkLst>
        </pc:picChg>
        <pc:picChg chg="add del">
          <ac:chgData name="Kristina L. Dulaney-Johnson" userId="b166da85-9485-423f-b95d-9451ccf80abf" providerId="ADAL" clId="{34B2A80C-9AB2-476C-9FC0-66A9CE0A9BB9}" dt="2023-12-10T19:10:28.817" v="63"/>
          <ac:picMkLst>
            <pc:docMk/>
            <pc:sldMk cId="4165678848" sldId="302"/>
            <ac:picMk id="23" creationId="{3221115A-B66A-4D35-9D9F-97A91D887F0A}"/>
          </ac:picMkLst>
        </pc:picChg>
        <pc:picChg chg="add del">
          <ac:chgData name="Kristina L. Dulaney-Johnson" userId="b166da85-9485-423f-b95d-9451ccf80abf" providerId="ADAL" clId="{34B2A80C-9AB2-476C-9FC0-66A9CE0A9BB9}" dt="2023-12-10T19:10:28.817" v="63"/>
          <ac:picMkLst>
            <pc:docMk/>
            <pc:sldMk cId="4165678848" sldId="302"/>
            <ac:picMk id="27" creationId="{38AB44AF-E52F-46C5-8C2C-8487AC8B1B65}"/>
          </ac:picMkLst>
        </pc:picChg>
        <pc:picChg chg="add del">
          <ac:chgData name="Kristina L. Dulaney-Johnson" userId="b166da85-9485-423f-b95d-9451ccf80abf" providerId="ADAL" clId="{34B2A80C-9AB2-476C-9FC0-66A9CE0A9BB9}" dt="2023-12-10T19:10:28.817" v="63"/>
          <ac:picMkLst>
            <pc:docMk/>
            <pc:sldMk cId="4165678848" sldId="302"/>
            <ac:picMk id="31" creationId="{6389DEC8-49B8-4778-BB47-FF48E8C5B6CF}"/>
          </ac:picMkLst>
        </pc:picChg>
      </pc:sldChg>
      <pc:sldChg chg="modSp mod modTransition">
        <pc:chgData name="Kristina L. Dulaney-Johnson" userId="b166da85-9485-423f-b95d-9451ccf80abf" providerId="ADAL" clId="{34B2A80C-9AB2-476C-9FC0-66A9CE0A9BB9}" dt="2023-12-10T19:11:20.396" v="69" actId="207"/>
        <pc:sldMkLst>
          <pc:docMk/>
          <pc:sldMk cId="1271190447" sldId="307"/>
        </pc:sldMkLst>
        <pc:spChg chg="mod">
          <ac:chgData name="Kristina L. Dulaney-Johnson" userId="b166da85-9485-423f-b95d-9451ccf80abf" providerId="ADAL" clId="{34B2A80C-9AB2-476C-9FC0-66A9CE0A9BB9}" dt="2023-12-10T19:11:07.838" v="67" actId="14100"/>
          <ac:spMkLst>
            <pc:docMk/>
            <pc:sldMk cId="1271190447" sldId="307"/>
            <ac:spMk id="3" creationId="{1C8E8A20-5545-465F-AC71-DE67B239A2E9}"/>
          </ac:spMkLst>
        </pc:spChg>
        <pc:spChg chg="mod">
          <ac:chgData name="Kristina L. Dulaney-Johnson" userId="b166da85-9485-423f-b95d-9451ccf80abf" providerId="ADAL" clId="{34B2A80C-9AB2-476C-9FC0-66A9CE0A9BB9}" dt="2023-12-10T19:11:20.396" v="69" actId="207"/>
          <ac:spMkLst>
            <pc:docMk/>
            <pc:sldMk cId="1271190447" sldId="307"/>
            <ac:spMk id="4" creationId="{F1EE1DF0-E044-49AC-A1F0-53B4CC98BA65}"/>
          </ac:spMkLst>
        </pc:spChg>
      </pc:sldChg>
      <pc:sldChg chg="addSp delSp modSp mod modTransition setBg delDesignElem">
        <pc:chgData name="Kristina L. Dulaney-Johnson" userId="b166da85-9485-423f-b95d-9451ccf80abf" providerId="ADAL" clId="{34B2A80C-9AB2-476C-9FC0-66A9CE0A9BB9}" dt="2023-12-10T19:10:04.807" v="56"/>
        <pc:sldMkLst>
          <pc:docMk/>
          <pc:sldMk cId="1080877125" sldId="308"/>
        </pc:sldMkLst>
        <pc:spChg chg="add del">
          <ac:chgData name="Kristina L. Dulaney-Johnson" userId="b166da85-9485-423f-b95d-9451ccf80abf" providerId="ADAL" clId="{34B2A80C-9AB2-476C-9FC0-66A9CE0A9BB9}" dt="2023-12-10T19:08:36.692" v="30" actId="26606"/>
          <ac:spMkLst>
            <pc:docMk/>
            <pc:sldMk cId="1080877125" sldId="308"/>
            <ac:spMk id="32" creationId="{8ADE9738-7B48-4F06-BA7B-E2CF9663A69E}"/>
          </ac:spMkLst>
        </pc:spChg>
        <pc:spChg chg="add del">
          <ac:chgData name="Kristina L. Dulaney-Johnson" userId="b166da85-9485-423f-b95d-9451ccf80abf" providerId="ADAL" clId="{34B2A80C-9AB2-476C-9FC0-66A9CE0A9BB9}" dt="2023-12-10T19:08:36.692" v="30" actId="26606"/>
          <ac:spMkLst>
            <pc:docMk/>
            <pc:sldMk cId="1080877125" sldId="308"/>
            <ac:spMk id="34" creationId="{46F162CF-573F-4639-AF5E-5FED4D67E523}"/>
          </ac:spMkLst>
        </pc:spChg>
        <pc:spChg chg="add del">
          <ac:chgData name="Kristina L. Dulaney-Johnson" userId="b166da85-9485-423f-b95d-9451ccf80abf" providerId="ADAL" clId="{34B2A80C-9AB2-476C-9FC0-66A9CE0A9BB9}" dt="2023-12-10T19:08:36.692" v="30" actId="26606"/>
          <ac:spMkLst>
            <pc:docMk/>
            <pc:sldMk cId="1080877125" sldId="308"/>
            <ac:spMk id="38" creationId="{13D5C902-E4C0-4AFC-9EFC-3D1605AC5BA8}"/>
          </ac:spMkLst>
        </pc:spChg>
        <pc:spChg chg="del">
          <ac:chgData name="Kristina L. Dulaney-Johnson" userId="b166da85-9485-423f-b95d-9451ccf80abf" providerId="ADAL" clId="{34B2A80C-9AB2-476C-9FC0-66A9CE0A9BB9}" dt="2023-12-10T19:07:50.795" v="11"/>
          <ac:spMkLst>
            <pc:docMk/>
            <pc:sldMk cId="1080877125" sldId="308"/>
            <ac:spMk id="42" creationId="{90A7EAB6-59D3-4325-8DE6-E0CA4009CE53}"/>
          </ac:spMkLst>
        </pc:spChg>
        <pc:spChg chg="del">
          <ac:chgData name="Kristina L. Dulaney-Johnson" userId="b166da85-9485-423f-b95d-9451ccf80abf" providerId="ADAL" clId="{34B2A80C-9AB2-476C-9FC0-66A9CE0A9BB9}" dt="2023-12-10T19:07:50.795" v="11"/>
          <ac:spMkLst>
            <pc:docMk/>
            <pc:sldMk cId="1080877125" sldId="308"/>
            <ac:spMk id="43" creationId="{AB8C311F-7253-4AED-9701-7FC0708C41C7}"/>
          </ac:spMkLst>
        </pc:spChg>
        <pc:spChg chg="del">
          <ac:chgData name="Kristina L. Dulaney-Johnson" userId="b166da85-9485-423f-b95d-9451ccf80abf" providerId="ADAL" clId="{34B2A80C-9AB2-476C-9FC0-66A9CE0A9BB9}" dt="2023-12-10T19:07:50.795" v="11"/>
          <ac:spMkLst>
            <pc:docMk/>
            <pc:sldMk cId="1080877125" sldId="308"/>
            <ac:spMk id="44" creationId="{A8D57A06-A426-446D-B02C-A2DC6B62E45E}"/>
          </ac:spMkLst>
        </pc:spChg>
        <pc:spChg chg="del">
          <ac:chgData name="Kristina L. Dulaney-Johnson" userId="b166da85-9485-423f-b95d-9451ccf80abf" providerId="ADAL" clId="{34B2A80C-9AB2-476C-9FC0-66A9CE0A9BB9}" dt="2023-12-10T19:07:50.795" v="11"/>
          <ac:spMkLst>
            <pc:docMk/>
            <pc:sldMk cId="1080877125" sldId="308"/>
            <ac:spMk id="45" creationId="{FD073016-B734-483B-8953-5BADEE145112}"/>
          </ac:spMkLst>
        </pc:spChg>
        <pc:spChg chg="add del">
          <ac:chgData name="Kristina L. Dulaney-Johnson" userId="b166da85-9485-423f-b95d-9451ccf80abf" providerId="ADAL" clId="{34B2A80C-9AB2-476C-9FC0-66A9CE0A9BB9}" dt="2023-12-10T19:10:04.807" v="56"/>
          <ac:spMkLst>
            <pc:docMk/>
            <pc:sldMk cId="1080877125" sldId="308"/>
            <ac:spMk id="46" creationId="{8ADE9738-7B48-4F06-BA7B-E2CF9663A69E}"/>
          </ac:spMkLst>
        </pc:spChg>
        <pc:spChg chg="add del">
          <ac:chgData name="Kristina L. Dulaney-Johnson" userId="b166da85-9485-423f-b95d-9451ccf80abf" providerId="ADAL" clId="{34B2A80C-9AB2-476C-9FC0-66A9CE0A9BB9}" dt="2023-12-10T19:10:04.807" v="56"/>
          <ac:spMkLst>
            <pc:docMk/>
            <pc:sldMk cId="1080877125" sldId="308"/>
            <ac:spMk id="47" creationId="{CAF43216-230D-4305-A1C8-B62D812B5A3E}"/>
          </ac:spMkLst>
        </pc:spChg>
        <pc:spChg chg="add del">
          <ac:chgData name="Kristina L. Dulaney-Johnson" userId="b166da85-9485-423f-b95d-9451ccf80abf" providerId="ADAL" clId="{34B2A80C-9AB2-476C-9FC0-66A9CE0A9BB9}" dt="2023-12-10T19:10:04.807" v="56"/>
          <ac:spMkLst>
            <pc:docMk/>
            <pc:sldMk cId="1080877125" sldId="308"/>
            <ac:spMk id="49" creationId="{8B596859-88E8-4EB6-B800-82A454647840}"/>
          </ac:spMkLst>
        </pc:spChg>
        <pc:picChg chg="add del">
          <ac:chgData name="Kristina L. Dulaney-Johnson" userId="b166da85-9485-423f-b95d-9451ccf80abf" providerId="ADAL" clId="{34B2A80C-9AB2-476C-9FC0-66A9CE0A9BB9}" dt="2023-12-10T19:08:36.692" v="30" actId="26606"/>
          <ac:picMkLst>
            <pc:docMk/>
            <pc:sldMk cId="1080877125" sldId="308"/>
            <ac:picMk id="4" creationId="{9AC41DFB-6790-1A57-1392-6E2F4AE169FF}"/>
          </ac:picMkLst>
        </pc:picChg>
        <pc:picChg chg="add">
          <ac:chgData name="Kristina L. Dulaney-Johnson" userId="b166da85-9485-423f-b95d-9451ccf80abf" providerId="ADAL" clId="{34B2A80C-9AB2-476C-9FC0-66A9CE0A9BB9}" dt="2023-12-10T19:08:36.778" v="32" actId="26606"/>
          <ac:picMkLst>
            <pc:docMk/>
            <pc:sldMk cId="1080877125" sldId="308"/>
            <ac:picMk id="4" creationId="{AD11A426-E9EC-E30F-5997-B7E0E2BCD955}"/>
          </ac:picMkLst>
        </pc:picChg>
        <pc:picChg chg="add">
          <ac:chgData name="Kristina L. Dulaney-Johnson" userId="b166da85-9485-423f-b95d-9451ccf80abf" providerId="ADAL" clId="{34B2A80C-9AB2-476C-9FC0-66A9CE0A9BB9}" dt="2023-12-10T19:08:36.778" v="32" actId="26606"/>
          <ac:picMkLst>
            <pc:docMk/>
            <pc:sldMk cId="1080877125" sldId="308"/>
            <ac:picMk id="6" creationId="{56609E08-7B7A-D02F-5BA7-AC404B66DEF6}"/>
          </ac:picMkLst>
        </pc:picChg>
        <pc:picChg chg="add del">
          <ac:chgData name="Kristina L. Dulaney-Johnson" userId="b166da85-9485-423f-b95d-9451ccf80abf" providerId="ADAL" clId="{34B2A80C-9AB2-476C-9FC0-66A9CE0A9BB9}" dt="2023-12-10T19:08:36.692" v="30" actId="26606"/>
          <ac:picMkLst>
            <pc:docMk/>
            <pc:sldMk cId="1080877125" sldId="308"/>
            <ac:picMk id="6" creationId="{7505E1D3-77CE-E7C1-FA6C-9810C1ACE417}"/>
          </ac:picMkLst>
        </pc:picChg>
        <pc:picChg chg="add">
          <ac:chgData name="Kristina L. Dulaney-Johnson" userId="b166da85-9485-423f-b95d-9451ccf80abf" providerId="ADAL" clId="{34B2A80C-9AB2-476C-9FC0-66A9CE0A9BB9}" dt="2023-12-10T19:08:36.778" v="32" actId="26606"/>
          <ac:picMkLst>
            <pc:docMk/>
            <pc:sldMk cId="1080877125" sldId="308"/>
            <ac:picMk id="10" creationId="{0C514990-C922-64E6-CAC9-D3F3A67DBCFA}"/>
          </ac:picMkLst>
        </pc:picChg>
        <pc:picChg chg="add del">
          <ac:chgData name="Kristina L. Dulaney-Johnson" userId="b166da85-9485-423f-b95d-9451ccf80abf" providerId="ADAL" clId="{34B2A80C-9AB2-476C-9FC0-66A9CE0A9BB9}" dt="2023-12-10T19:08:36.692" v="30" actId="26606"/>
          <ac:picMkLst>
            <pc:docMk/>
            <pc:sldMk cId="1080877125" sldId="308"/>
            <ac:picMk id="10" creationId="{2B40FC2E-AAFB-CFAE-BF3C-2BB1E09F2A73}"/>
          </ac:picMkLst>
        </pc:picChg>
        <pc:picChg chg="add">
          <ac:chgData name="Kristina L. Dulaney-Johnson" userId="b166da85-9485-423f-b95d-9451ccf80abf" providerId="ADAL" clId="{34B2A80C-9AB2-476C-9FC0-66A9CE0A9BB9}" dt="2023-12-10T19:08:36.778" v="32" actId="26606"/>
          <ac:picMkLst>
            <pc:docMk/>
            <pc:sldMk cId="1080877125" sldId="308"/>
            <ac:picMk id="12" creationId="{3FDD4F76-EA4B-5BA0-61CB-86E4196B40E0}"/>
          </ac:picMkLst>
        </pc:picChg>
        <pc:picChg chg="add del">
          <ac:chgData name="Kristina L. Dulaney-Johnson" userId="b166da85-9485-423f-b95d-9451ccf80abf" providerId="ADAL" clId="{34B2A80C-9AB2-476C-9FC0-66A9CE0A9BB9}" dt="2023-12-10T19:08:36.692" v="30" actId="26606"/>
          <ac:picMkLst>
            <pc:docMk/>
            <pc:sldMk cId="1080877125" sldId="308"/>
            <ac:picMk id="12" creationId="{825E784F-10DE-35ED-42F8-012A879556E4}"/>
          </ac:picMkLst>
        </pc:picChg>
        <pc:picChg chg="add del">
          <ac:chgData name="Kristina L. Dulaney-Johnson" userId="b166da85-9485-423f-b95d-9451ccf80abf" providerId="ADAL" clId="{34B2A80C-9AB2-476C-9FC0-66A9CE0A9BB9}" dt="2023-12-10T19:08:36.692" v="30" actId="26606"/>
          <ac:picMkLst>
            <pc:docMk/>
            <pc:sldMk cId="1080877125" sldId="308"/>
            <ac:picMk id="15" creationId="{9D8B70A7-62E9-2EFB-6463-6AA4665357DF}"/>
          </ac:picMkLst>
        </pc:picChg>
        <pc:picChg chg="add">
          <ac:chgData name="Kristina L. Dulaney-Johnson" userId="b166da85-9485-423f-b95d-9451ccf80abf" providerId="ADAL" clId="{34B2A80C-9AB2-476C-9FC0-66A9CE0A9BB9}" dt="2023-12-10T19:08:36.778" v="32" actId="26606"/>
          <ac:picMkLst>
            <pc:docMk/>
            <pc:sldMk cId="1080877125" sldId="308"/>
            <ac:picMk id="15" creationId="{9E7BD8BC-54F8-3D85-E4BF-F322285908AC}"/>
          </ac:picMkLst>
        </pc:picChg>
        <pc:picChg chg="add del">
          <ac:chgData name="Kristina L. Dulaney-Johnson" userId="b166da85-9485-423f-b95d-9451ccf80abf" providerId="ADAL" clId="{34B2A80C-9AB2-476C-9FC0-66A9CE0A9BB9}" dt="2023-12-10T19:08:36.692" v="30" actId="26606"/>
          <ac:picMkLst>
            <pc:docMk/>
            <pc:sldMk cId="1080877125" sldId="308"/>
            <ac:picMk id="16" creationId="{2BDF9A29-5CBE-981A-651B-45235962B16B}"/>
          </ac:picMkLst>
        </pc:picChg>
        <pc:picChg chg="add">
          <ac:chgData name="Kristina L. Dulaney-Johnson" userId="b166da85-9485-423f-b95d-9451ccf80abf" providerId="ADAL" clId="{34B2A80C-9AB2-476C-9FC0-66A9CE0A9BB9}" dt="2023-12-10T19:08:36.778" v="32" actId="26606"/>
          <ac:picMkLst>
            <pc:docMk/>
            <pc:sldMk cId="1080877125" sldId="308"/>
            <ac:picMk id="16" creationId="{F70BFCDF-90D0-A2F3-3679-39CE649F0E3D}"/>
          </ac:picMkLst>
        </pc:picChg>
        <pc:picChg chg="add del">
          <ac:chgData name="Kristina L. Dulaney-Johnson" userId="b166da85-9485-423f-b95d-9451ccf80abf" providerId="ADAL" clId="{34B2A80C-9AB2-476C-9FC0-66A9CE0A9BB9}" dt="2023-12-10T19:08:36.692" v="30" actId="26606"/>
          <ac:picMkLst>
            <pc:docMk/>
            <pc:sldMk cId="1080877125" sldId="308"/>
            <ac:picMk id="19" creationId="{476A27AD-B8F5-A2E6-DB5F-37001116B47E}"/>
          </ac:picMkLst>
        </pc:picChg>
        <pc:picChg chg="add">
          <ac:chgData name="Kristina L. Dulaney-Johnson" userId="b166da85-9485-423f-b95d-9451ccf80abf" providerId="ADAL" clId="{34B2A80C-9AB2-476C-9FC0-66A9CE0A9BB9}" dt="2023-12-10T19:08:36.778" v="32" actId="26606"/>
          <ac:picMkLst>
            <pc:docMk/>
            <pc:sldMk cId="1080877125" sldId="308"/>
            <ac:picMk id="19" creationId="{966F4D3C-3BF6-62FA-4428-EE6CF759767E}"/>
          </ac:picMkLst>
        </pc:picChg>
        <pc:picChg chg="add">
          <ac:chgData name="Kristina L. Dulaney-Johnson" userId="b166da85-9485-423f-b95d-9451ccf80abf" providerId="ADAL" clId="{34B2A80C-9AB2-476C-9FC0-66A9CE0A9BB9}" dt="2023-12-10T19:08:36.778" v="32" actId="26606"/>
          <ac:picMkLst>
            <pc:docMk/>
            <pc:sldMk cId="1080877125" sldId="308"/>
            <ac:picMk id="20" creationId="{050A3699-44D1-598C-D1B6-8A2A3DAB6419}"/>
          </ac:picMkLst>
        </pc:picChg>
        <pc:picChg chg="add del">
          <ac:chgData name="Kristina L. Dulaney-Johnson" userId="b166da85-9485-423f-b95d-9451ccf80abf" providerId="ADAL" clId="{34B2A80C-9AB2-476C-9FC0-66A9CE0A9BB9}" dt="2023-12-10T19:08:36.692" v="30" actId="26606"/>
          <ac:picMkLst>
            <pc:docMk/>
            <pc:sldMk cId="1080877125" sldId="308"/>
            <ac:picMk id="20" creationId="{85215088-E669-8BD2-0109-F8560C2F67DD}"/>
          </ac:picMkLst>
        </pc:picChg>
        <pc:picChg chg="add">
          <ac:chgData name="Kristina L. Dulaney-Johnson" userId="b166da85-9485-423f-b95d-9451ccf80abf" providerId="ADAL" clId="{34B2A80C-9AB2-476C-9FC0-66A9CE0A9BB9}" dt="2023-12-10T19:08:36.778" v="32" actId="26606"/>
          <ac:picMkLst>
            <pc:docMk/>
            <pc:sldMk cId="1080877125" sldId="308"/>
            <ac:picMk id="23" creationId="{16ED7A5B-1410-276F-819D-1C564A541DD7}"/>
          </ac:picMkLst>
        </pc:picChg>
        <pc:picChg chg="add del">
          <ac:chgData name="Kristina L. Dulaney-Johnson" userId="b166da85-9485-423f-b95d-9451ccf80abf" providerId="ADAL" clId="{34B2A80C-9AB2-476C-9FC0-66A9CE0A9BB9}" dt="2023-12-10T19:08:36.692" v="30" actId="26606"/>
          <ac:picMkLst>
            <pc:docMk/>
            <pc:sldMk cId="1080877125" sldId="308"/>
            <ac:picMk id="23" creationId="{76EC4466-92CE-D1AE-AB28-24DC970B2837}"/>
          </ac:picMkLst>
        </pc:picChg>
        <pc:picChg chg="add del">
          <ac:chgData name="Kristina L. Dulaney-Johnson" userId="b166da85-9485-423f-b95d-9451ccf80abf" providerId="ADAL" clId="{34B2A80C-9AB2-476C-9FC0-66A9CE0A9BB9}" dt="2023-12-10T19:08:36.692" v="30" actId="26606"/>
          <ac:picMkLst>
            <pc:docMk/>
            <pc:sldMk cId="1080877125" sldId="308"/>
            <ac:picMk id="28" creationId="{62CFFBB8-E539-483F-B9AA-088F7D4B170D}"/>
          </ac:picMkLst>
        </pc:picChg>
        <pc:picChg chg="add del">
          <ac:chgData name="Kristina L. Dulaney-Johnson" userId="b166da85-9485-423f-b95d-9451ccf80abf" providerId="ADAL" clId="{34B2A80C-9AB2-476C-9FC0-66A9CE0A9BB9}" dt="2023-12-10T19:08:36.692" v="30" actId="26606"/>
          <ac:picMkLst>
            <pc:docMk/>
            <pc:sldMk cId="1080877125" sldId="308"/>
            <ac:picMk id="30" creationId="{552C38B8-B7F9-478B-8D67-99B248A946C4}"/>
          </ac:picMkLst>
        </pc:picChg>
        <pc:picChg chg="add del">
          <ac:chgData name="Kristina L. Dulaney-Johnson" userId="b166da85-9485-423f-b95d-9451ccf80abf" providerId="ADAL" clId="{34B2A80C-9AB2-476C-9FC0-66A9CE0A9BB9}" dt="2023-12-10T19:08:36.692" v="30" actId="26606"/>
          <ac:picMkLst>
            <pc:docMk/>
            <pc:sldMk cId="1080877125" sldId="308"/>
            <ac:picMk id="36" creationId="{5DE918B2-3C9B-4C0E-9303-1C05C39F1EC2}"/>
          </ac:picMkLst>
        </pc:picChg>
        <pc:picChg chg="add del">
          <ac:chgData name="Kristina L. Dulaney-Johnson" userId="b166da85-9485-423f-b95d-9451ccf80abf" providerId="ADAL" clId="{34B2A80C-9AB2-476C-9FC0-66A9CE0A9BB9}" dt="2023-12-10T19:10:04.807" v="56"/>
          <ac:picMkLst>
            <pc:docMk/>
            <pc:sldMk cId="1080877125" sldId="308"/>
            <ac:picMk id="40" creationId="{62CFFBB8-E539-483F-B9AA-088F7D4B170D}"/>
          </ac:picMkLst>
        </pc:picChg>
        <pc:picChg chg="add del">
          <ac:chgData name="Kristina L. Dulaney-Johnson" userId="b166da85-9485-423f-b95d-9451ccf80abf" providerId="ADAL" clId="{34B2A80C-9AB2-476C-9FC0-66A9CE0A9BB9}" dt="2023-12-10T19:10:04.807" v="56"/>
          <ac:picMkLst>
            <pc:docMk/>
            <pc:sldMk cId="1080877125" sldId="308"/>
            <ac:picMk id="41" creationId="{552C38B8-B7F9-478B-8D67-99B248A946C4}"/>
          </ac:picMkLst>
        </pc:picChg>
        <pc:picChg chg="add del">
          <ac:chgData name="Kristina L. Dulaney-Johnson" userId="b166da85-9485-423f-b95d-9451ccf80abf" providerId="ADAL" clId="{34B2A80C-9AB2-476C-9FC0-66A9CE0A9BB9}" dt="2023-12-10T19:10:04.807" v="56"/>
          <ac:picMkLst>
            <pc:docMk/>
            <pc:sldMk cId="1080877125" sldId="308"/>
            <ac:picMk id="48" creationId="{ABFE1D33-74D4-49A6-BE38-4E9E88ED963B}"/>
          </ac:picMkLst>
        </pc:picChg>
        <pc:picChg chg="add del mod replId">
          <ac:chgData name="Kristina L. Dulaney-Johnson" userId="b166da85-9485-423f-b95d-9451ccf80abf" providerId="ADAL" clId="{34B2A80C-9AB2-476C-9FC0-66A9CE0A9BB9}" dt="2023-12-10T19:08:36.778" v="32" actId="26606"/>
          <ac:picMkLst>
            <pc:docMk/>
            <pc:sldMk cId="1080877125" sldId="308"/>
            <ac:picMk id="50" creationId="{EC81BD0D-CA3B-5D2E-4015-2216BE03F849}"/>
          </ac:picMkLst>
        </pc:picChg>
        <pc:picChg chg="add del mod replId">
          <ac:chgData name="Kristina L. Dulaney-Johnson" userId="b166da85-9485-423f-b95d-9451ccf80abf" providerId="ADAL" clId="{34B2A80C-9AB2-476C-9FC0-66A9CE0A9BB9}" dt="2023-12-10T19:08:36.778" v="32" actId="26606"/>
          <ac:picMkLst>
            <pc:docMk/>
            <pc:sldMk cId="1080877125" sldId="308"/>
            <ac:picMk id="51" creationId="{E87333E2-9A91-E1A1-D688-2FF62BB92CF8}"/>
          </ac:picMkLst>
        </pc:picChg>
        <pc:picChg chg="add del mod replId">
          <ac:chgData name="Kristina L. Dulaney-Johnson" userId="b166da85-9485-423f-b95d-9451ccf80abf" providerId="ADAL" clId="{34B2A80C-9AB2-476C-9FC0-66A9CE0A9BB9}" dt="2023-12-10T19:08:36.778" v="32" actId="26606"/>
          <ac:picMkLst>
            <pc:docMk/>
            <pc:sldMk cId="1080877125" sldId="308"/>
            <ac:picMk id="52" creationId="{3573EB32-7FB7-6E77-4511-D964B074E118}"/>
          </ac:picMkLst>
        </pc:picChg>
        <pc:picChg chg="add del mod replId">
          <ac:chgData name="Kristina L. Dulaney-Johnson" userId="b166da85-9485-423f-b95d-9451ccf80abf" providerId="ADAL" clId="{34B2A80C-9AB2-476C-9FC0-66A9CE0A9BB9}" dt="2023-12-10T19:08:36.778" v="32" actId="26606"/>
          <ac:picMkLst>
            <pc:docMk/>
            <pc:sldMk cId="1080877125" sldId="308"/>
            <ac:picMk id="53" creationId="{4E187CEF-C763-3143-342E-8D17C443596E}"/>
          </ac:picMkLst>
        </pc:picChg>
        <pc:picChg chg="add del mod replId">
          <ac:chgData name="Kristina L. Dulaney-Johnson" userId="b166da85-9485-423f-b95d-9451ccf80abf" providerId="ADAL" clId="{34B2A80C-9AB2-476C-9FC0-66A9CE0A9BB9}" dt="2023-12-10T19:08:36.778" v="32" actId="26606"/>
          <ac:picMkLst>
            <pc:docMk/>
            <pc:sldMk cId="1080877125" sldId="308"/>
            <ac:picMk id="54" creationId="{8CB184EA-A42A-8133-56BC-CFBBA7AC61AB}"/>
          </ac:picMkLst>
        </pc:picChg>
        <pc:picChg chg="add del mod replId">
          <ac:chgData name="Kristina L. Dulaney-Johnson" userId="b166da85-9485-423f-b95d-9451ccf80abf" providerId="ADAL" clId="{34B2A80C-9AB2-476C-9FC0-66A9CE0A9BB9}" dt="2023-12-10T19:08:36.778" v="32" actId="26606"/>
          <ac:picMkLst>
            <pc:docMk/>
            <pc:sldMk cId="1080877125" sldId="308"/>
            <ac:picMk id="55" creationId="{8AAB3E2E-DD00-A6E1-C571-8E2AF6DB868D}"/>
          </ac:picMkLst>
        </pc:picChg>
        <pc:picChg chg="add del mod replId">
          <ac:chgData name="Kristina L. Dulaney-Johnson" userId="b166da85-9485-423f-b95d-9451ccf80abf" providerId="ADAL" clId="{34B2A80C-9AB2-476C-9FC0-66A9CE0A9BB9}" dt="2023-12-10T19:08:36.778" v="32" actId="26606"/>
          <ac:picMkLst>
            <pc:docMk/>
            <pc:sldMk cId="1080877125" sldId="308"/>
            <ac:picMk id="56" creationId="{C71048A2-9FA8-4332-26F1-125D6003C135}"/>
          </ac:picMkLst>
        </pc:picChg>
        <pc:picChg chg="add del mod replId">
          <ac:chgData name="Kristina L. Dulaney-Johnson" userId="b166da85-9485-423f-b95d-9451ccf80abf" providerId="ADAL" clId="{34B2A80C-9AB2-476C-9FC0-66A9CE0A9BB9}" dt="2023-12-10T19:08:36.778" v="32" actId="26606"/>
          <ac:picMkLst>
            <pc:docMk/>
            <pc:sldMk cId="1080877125" sldId="308"/>
            <ac:picMk id="57" creationId="{663F246D-488D-02B1-CDC9-197A90DC7450}"/>
          </ac:picMkLst>
        </pc:picChg>
        <pc:picChg chg="add del mod replId">
          <ac:chgData name="Kristina L. Dulaney-Johnson" userId="b166da85-9485-423f-b95d-9451ccf80abf" providerId="ADAL" clId="{34B2A80C-9AB2-476C-9FC0-66A9CE0A9BB9}" dt="2023-12-10T19:08:36.778" v="32" actId="26606"/>
          <ac:picMkLst>
            <pc:docMk/>
            <pc:sldMk cId="1080877125" sldId="308"/>
            <ac:picMk id="58" creationId="{E1587C65-FF5D-CCB8-F068-414430B13DFA}"/>
          </ac:picMkLst>
        </pc:picChg>
      </pc:sldChg>
      <pc:sldChg chg="delSp modTransition delDesignElem">
        <pc:chgData name="Kristina L. Dulaney-Johnson" userId="b166da85-9485-423f-b95d-9451ccf80abf" providerId="ADAL" clId="{34B2A80C-9AB2-476C-9FC0-66A9CE0A9BB9}" dt="2023-12-10T19:08:08.645" v="18"/>
        <pc:sldMkLst>
          <pc:docMk/>
          <pc:sldMk cId="2038305277" sldId="310"/>
        </pc:sldMkLst>
        <pc:spChg chg="del">
          <ac:chgData name="Kristina L. Dulaney-Johnson" userId="b166da85-9485-423f-b95d-9451ccf80abf" providerId="ADAL" clId="{34B2A80C-9AB2-476C-9FC0-66A9CE0A9BB9}" dt="2023-12-10T19:08:08.645" v="18"/>
          <ac:spMkLst>
            <pc:docMk/>
            <pc:sldMk cId="2038305277" sldId="310"/>
            <ac:spMk id="50" creationId="{07977D39-626F-40D7-B00F-16E02602DD5A}"/>
          </ac:spMkLst>
        </pc:spChg>
        <pc:spChg chg="del">
          <ac:chgData name="Kristina L. Dulaney-Johnson" userId="b166da85-9485-423f-b95d-9451ccf80abf" providerId="ADAL" clId="{34B2A80C-9AB2-476C-9FC0-66A9CE0A9BB9}" dt="2023-12-10T19:08:08.645" v="18"/>
          <ac:spMkLst>
            <pc:docMk/>
            <pc:sldMk cId="2038305277" sldId="310"/>
            <ac:spMk id="52" creationId="{B905CDE4-B751-4B3E-B625-6E59F8903414}"/>
          </ac:spMkLst>
        </pc:spChg>
        <pc:spChg chg="del">
          <ac:chgData name="Kristina L. Dulaney-Johnson" userId="b166da85-9485-423f-b95d-9451ccf80abf" providerId="ADAL" clId="{34B2A80C-9AB2-476C-9FC0-66A9CE0A9BB9}" dt="2023-12-10T19:08:08.645" v="18"/>
          <ac:spMkLst>
            <pc:docMk/>
            <pc:sldMk cId="2038305277" sldId="310"/>
            <ac:spMk id="54" creationId="{08108C16-F4C0-44AA-999D-17BD39219B24}"/>
          </ac:spMkLst>
        </pc:spChg>
        <pc:spChg chg="del">
          <ac:chgData name="Kristina L. Dulaney-Johnson" userId="b166da85-9485-423f-b95d-9451ccf80abf" providerId="ADAL" clId="{34B2A80C-9AB2-476C-9FC0-66A9CE0A9BB9}" dt="2023-12-10T19:08:08.645" v="18"/>
          <ac:spMkLst>
            <pc:docMk/>
            <pc:sldMk cId="2038305277" sldId="310"/>
            <ac:spMk id="56" creationId="{CDC29AC1-2821-4FCC-B597-88DAF39C36FE}"/>
          </ac:spMkLst>
        </pc:spChg>
        <pc:spChg chg="del">
          <ac:chgData name="Kristina L. Dulaney-Johnson" userId="b166da85-9485-423f-b95d-9451ccf80abf" providerId="ADAL" clId="{34B2A80C-9AB2-476C-9FC0-66A9CE0A9BB9}" dt="2023-12-10T19:08:08.645" v="18"/>
          <ac:spMkLst>
            <pc:docMk/>
            <pc:sldMk cId="2038305277" sldId="310"/>
            <ac:spMk id="58" creationId="{C8F10CB3-3B5E-4C7A-98CF-B87454DDFA39}"/>
          </ac:spMkLst>
        </pc:spChg>
      </pc:sldChg>
      <pc:sldChg chg="addSp delSp modSp mod modTransition setBg delDesignElem">
        <pc:chgData name="Kristina L. Dulaney-Johnson" userId="b166da85-9485-423f-b95d-9451ccf80abf" providerId="ADAL" clId="{34B2A80C-9AB2-476C-9FC0-66A9CE0A9BB9}" dt="2023-12-11T22:38:36.397" v="161" actId="14100"/>
        <pc:sldMkLst>
          <pc:docMk/>
          <pc:sldMk cId="2310344775" sldId="311"/>
        </pc:sldMkLst>
        <pc:spChg chg="add del">
          <ac:chgData name="Kristina L. Dulaney-Johnson" userId="b166da85-9485-423f-b95d-9451ccf80abf" providerId="ADAL" clId="{34B2A80C-9AB2-476C-9FC0-66A9CE0A9BB9}" dt="2023-12-10T19:08:52.663" v="35" actId="26606"/>
          <ac:spMkLst>
            <pc:docMk/>
            <pc:sldMk cId="2310344775" sldId="311"/>
            <ac:spMk id="2" creationId="{F758716D-3728-F03F-BA89-58A46216BDFC}"/>
          </ac:spMkLst>
        </pc:spChg>
        <pc:spChg chg="add">
          <ac:chgData name="Kristina L. Dulaney-Johnson" userId="b166da85-9485-423f-b95d-9451ccf80abf" providerId="ADAL" clId="{34B2A80C-9AB2-476C-9FC0-66A9CE0A9BB9}" dt="2023-12-10T19:08:55.196" v="37" actId="26606"/>
          <ac:spMkLst>
            <pc:docMk/>
            <pc:sldMk cId="2310344775" sldId="311"/>
            <ac:spMk id="2" creationId="{F99DB214-9FE7-0430-3443-CB6A8D6ED63F}"/>
          </ac:spMkLst>
        </pc:spChg>
        <pc:spChg chg="add del">
          <ac:chgData name="Kristina L. Dulaney-Johnson" userId="b166da85-9485-423f-b95d-9451ccf80abf" providerId="ADAL" clId="{34B2A80C-9AB2-476C-9FC0-66A9CE0A9BB9}" dt="2023-12-10T19:08:52.663" v="35" actId="26606"/>
          <ac:spMkLst>
            <pc:docMk/>
            <pc:sldMk cId="2310344775" sldId="311"/>
            <ac:spMk id="52" creationId="{16A8EDEC-33AF-D952-1E8D-CFAF69513EC6}"/>
          </ac:spMkLst>
        </pc:spChg>
        <pc:spChg chg="del">
          <ac:chgData name="Kristina L. Dulaney-Johnson" userId="b166da85-9485-423f-b95d-9451ccf80abf" providerId="ADAL" clId="{34B2A80C-9AB2-476C-9FC0-66A9CE0A9BB9}" dt="2023-12-10T19:08:08.645" v="18"/>
          <ac:spMkLst>
            <pc:docMk/>
            <pc:sldMk cId="2310344775" sldId="311"/>
            <ac:spMk id="53" creationId="{928F64C6-FE22-4FC1-A763-DFCC514811BD}"/>
          </ac:spMkLst>
        </pc:spChg>
        <pc:spChg chg="add del">
          <ac:chgData name="Kristina L. Dulaney-Johnson" userId="b166da85-9485-423f-b95d-9451ccf80abf" providerId="ADAL" clId="{34B2A80C-9AB2-476C-9FC0-66A9CE0A9BB9}" dt="2023-12-10T19:10:04.807" v="56"/>
          <ac:spMkLst>
            <pc:docMk/>
            <pc:sldMk cId="2310344775" sldId="311"/>
            <ac:spMk id="58" creationId="{CBE140D4-12DB-4108-8166-E83F61CE5F3A}"/>
          </ac:spMkLst>
        </pc:spChg>
        <pc:spChg chg="add del">
          <ac:chgData name="Kristina L. Dulaney-Johnson" userId="b166da85-9485-423f-b95d-9451ccf80abf" providerId="ADAL" clId="{34B2A80C-9AB2-476C-9FC0-66A9CE0A9BB9}" dt="2023-12-10T19:10:04.807" v="56"/>
          <ac:spMkLst>
            <pc:docMk/>
            <pc:sldMk cId="2310344775" sldId="311"/>
            <ac:spMk id="60" creationId="{D6765BD6-B297-45E6-B6A3-763EED38737B}"/>
          </ac:spMkLst>
        </pc:spChg>
        <pc:spChg chg="add del">
          <ac:chgData name="Kristina L. Dulaney-Johnson" userId="b166da85-9485-423f-b95d-9451ccf80abf" providerId="ADAL" clId="{34B2A80C-9AB2-476C-9FC0-66A9CE0A9BB9}" dt="2023-12-10T19:08:52.663" v="35" actId="26606"/>
          <ac:spMkLst>
            <pc:docMk/>
            <pc:sldMk cId="2310344775" sldId="311"/>
            <ac:spMk id="61" creationId="{CBE140D4-12DB-4108-8166-E83F61CE5F3A}"/>
          </ac:spMkLst>
        </pc:spChg>
        <pc:spChg chg="add del">
          <ac:chgData name="Kristina L. Dulaney-Johnson" userId="b166da85-9485-423f-b95d-9451ccf80abf" providerId="ADAL" clId="{34B2A80C-9AB2-476C-9FC0-66A9CE0A9BB9}" dt="2023-12-10T19:08:52.663" v="35" actId="26606"/>
          <ac:spMkLst>
            <pc:docMk/>
            <pc:sldMk cId="2310344775" sldId="311"/>
            <ac:spMk id="63" creationId="{D6765BD6-B297-45E6-B6A3-763EED38737B}"/>
          </ac:spMkLst>
        </pc:spChg>
        <pc:spChg chg="add del">
          <ac:chgData name="Kristina L. Dulaney-Johnson" userId="b166da85-9485-423f-b95d-9451ccf80abf" providerId="ADAL" clId="{34B2A80C-9AB2-476C-9FC0-66A9CE0A9BB9}" dt="2023-12-10T19:10:04.807" v="56"/>
          <ac:spMkLst>
            <pc:docMk/>
            <pc:sldMk cId="2310344775" sldId="311"/>
            <ac:spMk id="68" creationId="{9C444955-4F29-413C-8101-8045CFA9E337}"/>
          </ac:spMkLst>
        </pc:spChg>
        <pc:spChg chg="add del">
          <ac:chgData name="Kristina L. Dulaney-Johnson" userId="b166da85-9485-423f-b95d-9451ccf80abf" providerId="ADAL" clId="{34B2A80C-9AB2-476C-9FC0-66A9CE0A9BB9}" dt="2023-12-10T19:08:52.663" v="35" actId="26606"/>
          <ac:spMkLst>
            <pc:docMk/>
            <pc:sldMk cId="2310344775" sldId="311"/>
            <ac:spMk id="69" creationId="{8CF564A5-DFD7-430A-B4D5-CA0DB482CEFE}"/>
          </ac:spMkLst>
        </pc:spChg>
        <pc:spChg chg="add del">
          <ac:chgData name="Kristina L. Dulaney-Johnson" userId="b166da85-9485-423f-b95d-9451ccf80abf" providerId="ADAL" clId="{34B2A80C-9AB2-476C-9FC0-66A9CE0A9BB9}" dt="2023-12-10T19:10:04.807" v="56"/>
          <ac:spMkLst>
            <pc:docMk/>
            <pc:sldMk cId="2310344775" sldId="311"/>
            <ac:spMk id="70" creationId="{044E8076-DAB5-402E-9914-EF6A3DA5640A}"/>
          </ac:spMkLst>
        </pc:spChg>
        <pc:spChg chg="add del">
          <ac:chgData name="Kristina L. Dulaney-Johnson" userId="b166da85-9485-423f-b95d-9451ccf80abf" providerId="ADAL" clId="{34B2A80C-9AB2-476C-9FC0-66A9CE0A9BB9}" dt="2023-12-10T19:08:52.663" v="35" actId="26606"/>
          <ac:spMkLst>
            <pc:docMk/>
            <pc:sldMk cId="2310344775" sldId="311"/>
            <ac:spMk id="73" creationId="{2DB4415C-6AA7-4D8A-B76B-F97256A8D65B}"/>
          </ac:spMkLst>
        </pc:spChg>
        <pc:spChg chg="add">
          <ac:chgData name="Kristina L. Dulaney-Johnson" userId="b166da85-9485-423f-b95d-9451ccf80abf" providerId="ADAL" clId="{34B2A80C-9AB2-476C-9FC0-66A9CE0A9BB9}" dt="2023-12-10T19:08:55.196" v="37" actId="26606"/>
          <ac:spMkLst>
            <pc:docMk/>
            <pc:sldMk cId="2310344775" sldId="311"/>
            <ac:spMk id="74" creationId="{8300E948-5754-ED18-F652-0B2DDE3A1EC7}"/>
          </ac:spMkLst>
        </pc:spChg>
        <pc:spChg chg="add del mod replId">
          <ac:chgData name="Kristina L. Dulaney-Johnson" userId="b166da85-9485-423f-b95d-9451ccf80abf" providerId="ADAL" clId="{34B2A80C-9AB2-476C-9FC0-66A9CE0A9BB9}" dt="2023-12-10T19:08:55.196" v="37" actId="26606"/>
          <ac:spMkLst>
            <pc:docMk/>
            <pc:sldMk cId="2310344775" sldId="311"/>
            <ac:spMk id="75" creationId="{5F261A2E-F5AB-4345-8B43-19E52F2BABE5}"/>
          </ac:spMkLst>
        </pc:spChg>
        <pc:grpChg chg="add del">
          <ac:chgData name="Kristina L. Dulaney-Johnson" userId="b166da85-9485-423f-b95d-9451ccf80abf" providerId="ADAL" clId="{34B2A80C-9AB2-476C-9FC0-66A9CE0A9BB9}" dt="2023-12-10T19:10:04.807" v="56"/>
          <ac:grpSpMkLst>
            <pc:docMk/>
            <pc:sldMk cId="2310344775" sldId="311"/>
            <ac:grpSpMk id="62" creationId="{542DA3AF-127F-4C57-B3D0-C38C2729F68A}"/>
          </ac:grpSpMkLst>
        </pc:grpChg>
        <pc:grpChg chg="add del">
          <ac:chgData name="Kristina L. Dulaney-Johnson" userId="b166da85-9485-423f-b95d-9451ccf80abf" providerId="ADAL" clId="{34B2A80C-9AB2-476C-9FC0-66A9CE0A9BB9}" dt="2023-12-10T19:08:52.663" v="35" actId="26606"/>
          <ac:grpSpMkLst>
            <pc:docMk/>
            <pc:sldMk cId="2310344775" sldId="311"/>
            <ac:grpSpMk id="65" creationId="{D4076163-0838-4BBE-9A78-8AA98A27BD04}"/>
          </ac:grpSpMkLst>
        </pc:grpChg>
        <pc:picChg chg="add del">
          <ac:chgData name="Kristina L. Dulaney-Johnson" userId="b166da85-9485-423f-b95d-9451ccf80abf" providerId="ADAL" clId="{34B2A80C-9AB2-476C-9FC0-66A9CE0A9BB9}" dt="2023-12-10T19:08:52.663" v="35" actId="26606"/>
          <ac:picMkLst>
            <pc:docMk/>
            <pc:sldMk cId="2310344775" sldId="311"/>
            <ac:picMk id="4" creationId="{075A4042-74D0-0C71-B14C-3324B12D4B1D}"/>
          </ac:picMkLst>
        </pc:picChg>
        <pc:picChg chg="add mod">
          <ac:chgData name="Kristina L. Dulaney-Johnson" userId="b166da85-9485-423f-b95d-9451ccf80abf" providerId="ADAL" clId="{34B2A80C-9AB2-476C-9FC0-66A9CE0A9BB9}" dt="2023-12-11T22:38:32.573" v="160" actId="14100"/>
          <ac:picMkLst>
            <pc:docMk/>
            <pc:sldMk cId="2310344775" sldId="311"/>
            <ac:picMk id="4" creationId="{E3619EE8-DADE-1A2C-5539-3AACD66F058D}"/>
          </ac:picMkLst>
        </pc:picChg>
        <pc:picChg chg="add del">
          <ac:chgData name="Kristina L. Dulaney-Johnson" userId="b166da85-9485-423f-b95d-9451ccf80abf" providerId="ADAL" clId="{34B2A80C-9AB2-476C-9FC0-66A9CE0A9BB9}" dt="2023-12-10T19:08:52.663" v="35" actId="26606"/>
          <ac:picMkLst>
            <pc:docMk/>
            <pc:sldMk cId="2310344775" sldId="311"/>
            <ac:picMk id="40" creationId="{E5978A93-F744-C5B7-56C3-4DDC511682EF}"/>
          </ac:picMkLst>
        </pc:picChg>
        <pc:picChg chg="add mod">
          <ac:chgData name="Kristina L. Dulaney-Johnson" userId="b166da85-9485-423f-b95d-9451ccf80abf" providerId="ADAL" clId="{34B2A80C-9AB2-476C-9FC0-66A9CE0A9BB9}" dt="2023-12-11T22:38:27.049" v="158" actId="14100"/>
          <ac:picMkLst>
            <pc:docMk/>
            <pc:sldMk cId="2310344775" sldId="311"/>
            <ac:picMk id="40" creationId="{F93C99F4-2E8A-6F23-5860-6042249FC358}"/>
          </ac:picMkLst>
        </pc:picChg>
        <pc:picChg chg="add mod">
          <ac:chgData name="Kristina L. Dulaney-Johnson" userId="b166da85-9485-423f-b95d-9451ccf80abf" providerId="ADAL" clId="{34B2A80C-9AB2-476C-9FC0-66A9CE0A9BB9}" dt="2023-12-11T22:38:21.658" v="156" actId="1076"/>
          <ac:picMkLst>
            <pc:docMk/>
            <pc:sldMk cId="2310344775" sldId="311"/>
            <ac:picMk id="44" creationId="{492224A1-F304-3E8B-EAB5-70C85822579D}"/>
          </ac:picMkLst>
        </pc:picChg>
        <pc:picChg chg="add del">
          <ac:chgData name="Kristina L. Dulaney-Johnson" userId="b166da85-9485-423f-b95d-9451ccf80abf" providerId="ADAL" clId="{34B2A80C-9AB2-476C-9FC0-66A9CE0A9BB9}" dt="2023-12-10T19:08:52.663" v="35" actId="26606"/>
          <ac:picMkLst>
            <pc:docMk/>
            <pc:sldMk cId="2310344775" sldId="311"/>
            <ac:picMk id="44" creationId="{9210E71B-A9A2-549A-0AC4-A76370A05911}"/>
          </ac:picMkLst>
        </pc:picChg>
        <pc:picChg chg="add del">
          <ac:chgData name="Kristina L. Dulaney-Johnson" userId="b166da85-9485-423f-b95d-9451ccf80abf" providerId="ADAL" clId="{34B2A80C-9AB2-476C-9FC0-66A9CE0A9BB9}" dt="2023-12-10T19:08:52.663" v="35" actId="26606"/>
          <ac:picMkLst>
            <pc:docMk/>
            <pc:sldMk cId="2310344775" sldId="311"/>
            <ac:picMk id="48" creationId="{61142447-30B7-7062-564C-F076059D22C9}"/>
          </ac:picMkLst>
        </pc:picChg>
        <pc:picChg chg="add mod">
          <ac:chgData name="Kristina L. Dulaney-Johnson" userId="b166da85-9485-423f-b95d-9451ccf80abf" providerId="ADAL" clId="{34B2A80C-9AB2-476C-9FC0-66A9CE0A9BB9}" dt="2023-12-11T22:38:36.397" v="161" actId="14100"/>
          <ac:picMkLst>
            <pc:docMk/>
            <pc:sldMk cId="2310344775" sldId="311"/>
            <ac:picMk id="48" creationId="{83859A7C-E30D-D26D-C755-C8C594B94A1A}"/>
          </ac:picMkLst>
        </pc:picChg>
        <pc:picChg chg="add del">
          <ac:chgData name="Kristina L. Dulaney-Johnson" userId="b166da85-9485-423f-b95d-9451ccf80abf" providerId="ADAL" clId="{34B2A80C-9AB2-476C-9FC0-66A9CE0A9BB9}" dt="2023-12-10T19:08:52.663" v="35" actId="26606"/>
          <ac:picMkLst>
            <pc:docMk/>
            <pc:sldMk cId="2310344775" sldId="311"/>
            <ac:picMk id="50" creationId="{0942FCB7-D1B7-4F20-8B70-9735A08EB90F}"/>
          </ac:picMkLst>
        </pc:picChg>
        <pc:picChg chg="add del">
          <ac:chgData name="Kristina L. Dulaney-Johnson" userId="b166da85-9485-423f-b95d-9451ccf80abf" providerId="ADAL" clId="{34B2A80C-9AB2-476C-9FC0-66A9CE0A9BB9}" dt="2023-12-10T19:10:04.807" v="56"/>
          <ac:picMkLst>
            <pc:docMk/>
            <pc:sldMk cId="2310344775" sldId="311"/>
            <ac:picMk id="51" creationId="{0942FCB7-D1B7-4F20-8B70-9735A08EB90F}"/>
          </ac:picMkLst>
        </pc:picChg>
        <pc:picChg chg="add del">
          <ac:chgData name="Kristina L. Dulaney-Johnson" userId="b166da85-9485-423f-b95d-9451ccf80abf" providerId="ADAL" clId="{34B2A80C-9AB2-476C-9FC0-66A9CE0A9BB9}" dt="2023-12-10T19:10:04.807" v="56"/>
          <ac:picMkLst>
            <pc:docMk/>
            <pc:sldMk cId="2310344775" sldId="311"/>
            <ac:picMk id="54" creationId="{66717C2A-00FC-4414-9A40-73018202A17C}"/>
          </ac:picMkLst>
        </pc:picChg>
        <pc:picChg chg="add del">
          <ac:chgData name="Kristina L. Dulaney-Johnson" userId="b166da85-9485-423f-b95d-9451ccf80abf" providerId="ADAL" clId="{34B2A80C-9AB2-476C-9FC0-66A9CE0A9BB9}" dt="2023-12-10T19:10:04.807" v="56"/>
          <ac:picMkLst>
            <pc:docMk/>
            <pc:sldMk cId="2310344775" sldId="311"/>
            <ac:picMk id="56" creationId="{5A76CC71-89BE-4F9F-AF9C-DB2BF8EC8E8C}"/>
          </ac:picMkLst>
        </pc:picChg>
        <pc:picChg chg="add del">
          <ac:chgData name="Kristina L. Dulaney-Johnson" userId="b166da85-9485-423f-b95d-9451ccf80abf" providerId="ADAL" clId="{34B2A80C-9AB2-476C-9FC0-66A9CE0A9BB9}" dt="2023-12-10T19:08:52.663" v="35" actId="26606"/>
          <ac:picMkLst>
            <pc:docMk/>
            <pc:sldMk cId="2310344775" sldId="311"/>
            <ac:picMk id="57" creationId="{66717C2A-00FC-4414-9A40-73018202A17C}"/>
          </ac:picMkLst>
        </pc:picChg>
        <pc:picChg chg="add del">
          <ac:chgData name="Kristina L. Dulaney-Johnson" userId="b166da85-9485-423f-b95d-9451ccf80abf" providerId="ADAL" clId="{34B2A80C-9AB2-476C-9FC0-66A9CE0A9BB9}" dt="2023-12-10T19:08:52.663" v="35" actId="26606"/>
          <ac:picMkLst>
            <pc:docMk/>
            <pc:sldMk cId="2310344775" sldId="311"/>
            <ac:picMk id="59" creationId="{5A76CC71-89BE-4F9F-AF9C-DB2BF8EC8E8C}"/>
          </ac:picMkLst>
        </pc:picChg>
        <pc:picChg chg="add del">
          <ac:chgData name="Kristina L. Dulaney-Johnson" userId="b166da85-9485-423f-b95d-9451ccf80abf" providerId="ADAL" clId="{34B2A80C-9AB2-476C-9FC0-66A9CE0A9BB9}" dt="2023-12-10T19:08:52.663" v="35" actId="26606"/>
          <ac:picMkLst>
            <pc:docMk/>
            <pc:sldMk cId="2310344775" sldId="311"/>
            <ac:picMk id="71" creationId="{83E54AF3-C488-49B7-9715-D679311BDACA}"/>
          </ac:picMkLst>
        </pc:picChg>
        <pc:picChg chg="add del">
          <ac:chgData name="Kristina L. Dulaney-Johnson" userId="b166da85-9485-423f-b95d-9451ccf80abf" providerId="ADAL" clId="{34B2A80C-9AB2-476C-9FC0-66A9CE0A9BB9}" dt="2023-12-10T19:10:04.807" v="56"/>
          <ac:picMkLst>
            <pc:docMk/>
            <pc:sldMk cId="2310344775" sldId="311"/>
            <ac:picMk id="72" creationId="{4BA76E82-1839-4385-89C8-467D6960A938}"/>
          </ac:picMkLst>
        </pc:picChg>
        <pc:picChg chg="add del mod replId">
          <ac:chgData name="Kristina L. Dulaney-Johnson" userId="b166da85-9485-423f-b95d-9451ccf80abf" providerId="ADAL" clId="{34B2A80C-9AB2-476C-9FC0-66A9CE0A9BB9}" dt="2023-12-10T19:08:55.196" v="37" actId="26606"/>
          <ac:picMkLst>
            <pc:docMk/>
            <pc:sldMk cId="2310344775" sldId="311"/>
            <ac:picMk id="76" creationId="{76FE1D25-B2B2-472E-85C8-7B3E45C250FD}"/>
          </ac:picMkLst>
        </pc:picChg>
        <pc:picChg chg="add del mod replId">
          <ac:chgData name="Kristina L. Dulaney-Johnson" userId="b166da85-9485-423f-b95d-9451ccf80abf" providerId="ADAL" clId="{34B2A80C-9AB2-476C-9FC0-66A9CE0A9BB9}" dt="2023-12-10T19:08:55.196" v="37" actId="26606"/>
          <ac:picMkLst>
            <pc:docMk/>
            <pc:sldMk cId="2310344775" sldId="311"/>
            <ac:picMk id="77" creationId="{116FC02E-460B-484B-978A-2154BBD87B14}"/>
          </ac:picMkLst>
        </pc:picChg>
        <pc:picChg chg="add del mod replId">
          <ac:chgData name="Kristina L. Dulaney-Johnson" userId="b166da85-9485-423f-b95d-9451ccf80abf" providerId="ADAL" clId="{34B2A80C-9AB2-476C-9FC0-66A9CE0A9BB9}" dt="2023-12-10T19:08:55.196" v="37" actId="26606"/>
          <ac:picMkLst>
            <pc:docMk/>
            <pc:sldMk cId="2310344775" sldId="311"/>
            <ac:picMk id="78" creationId="{A2060C88-8FA5-4B74-B919-666228340664}"/>
          </ac:picMkLst>
        </pc:picChg>
        <pc:picChg chg="add del mod replId">
          <ac:chgData name="Kristina L. Dulaney-Johnson" userId="b166da85-9485-423f-b95d-9451ccf80abf" providerId="ADAL" clId="{34B2A80C-9AB2-476C-9FC0-66A9CE0A9BB9}" dt="2023-12-10T19:08:55.196" v="37" actId="26606"/>
          <ac:picMkLst>
            <pc:docMk/>
            <pc:sldMk cId="2310344775" sldId="311"/>
            <ac:picMk id="79" creationId="{24C8068D-6394-F6E3-4A39-A95F3EA397DE}"/>
          </ac:picMkLst>
        </pc:picChg>
        <pc:cxnChg chg="del">
          <ac:chgData name="Kristina L. Dulaney-Johnson" userId="b166da85-9485-423f-b95d-9451ccf80abf" providerId="ADAL" clId="{34B2A80C-9AB2-476C-9FC0-66A9CE0A9BB9}" dt="2023-12-10T19:08:08.645" v="18"/>
          <ac:cxnSpMkLst>
            <pc:docMk/>
            <pc:sldMk cId="2310344775" sldId="311"/>
            <ac:cxnSpMk id="55" creationId="{5C34627B-48E6-4F4D-B843-97717A86B490}"/>
          </ac:cxnSpMkLst>
        </pc:cxnChg>
      </pc:sldChg>
      <pc:sldChg chg="addSp delSp modSp mod modTransition setBg setClrOvrMap delDesignElem">
        <pc:chgData name="Kristina L. Dulaney-Johnson" userId="b166da85-9485-423f-b95d-9451ccf80abf" providerId="ADAL" clId="{34B2A80C-9AB2-476C-9FC0-66A9CE0A9BB9}" dt="2023-12-10T19:12:18.061" v="154" actId="1076"/>
        <pc:sldMkLst>
          <pc:docMk/>
          <pc:sldMk cId="1738236371" sldId="312"/>
        </pc:sldMkLst>
        <pc:spChg chg="add del mod replId">
          <ac:chgData name="Kristina L. Dulaney-Johnson" userId="b166da85-9485-423f-b95d-9451ccf80abf" providerId="ADAL" clId="{34B2A80C-9AB2-476C-9FC0-66A9CE0A9BB9}" dt="2023-12-10T19:09:51.124" v="53" actId="26606"/>
          <ac:spMkLst>
            <pc:docMk/>
            <pc:sldMk cId="1738236371" sldId="312"/>
            <ac:spMk id="2" creationId="{642BAE67-535A-5824-FDFA-82B11969D3A4}"/>
          </ac:spMkLst>
        </pc:spChg>
        <pc:spChg chg="add del mod replId">
          <ac:chgData name="Kristina L. Dulaney-Johnson" userId="b166da85-9485-423f-b95d-9451ccf80abf" providerId="ADAL" clId="{34B2A80C-9AB2-476C-9FC0-66A9CE0A9BB9}" dt="2023-12-10T19:09:51.124" v="53" actId="26606"/>
          <ac:spMkLst>
            <pc:docMk/>
            <pc:sldMk cId="1738236371" sldId="312"/>
            <ac:spMk id="2" creationId="{6EFB0835-B6FE-42B3-95F6-F57D78A0159A}"/>
          </ac:spMkLst>
        </pc:spChg>
        <pc:spChg chg="add del">
          <ac:chgData name="Kristina L. Dulaney-Johnson" userId="b166da85-9485-423f-b95d-9451ccf80abf" providerId="ADAL" clId="{34B2A80C-9AB2-476C-9FC0-66A9CE0A9BB9}" dt="2023-12-10T19:09:47.868" v="48" actId="26606"/>
          <ac:spMkLst>
            <pc:docMk/>
            <pc:sldMk cId="1738236371" sldId="312"/>
            <ac:spMk id="2" creationId="{E5217DEF-6E18-10DA-8588-BB0C82BE4D74}"/>
          </ac:spMkLst>
        </pc:spChg>
        <pc:spChg chg="add del mod replId">
          <ac:chgData name="Kristina L. Dulaney-Johnson" userId="b166da85-9485-423f-b95d-9451ccf80abf" providerId="ADAL" clId="{34B2A80C-9AB2-476C-9FC0-66A9CE0A9BB9}" dt="2023-12-10T19:12:11.244" v="153" actId="5793"/>
          <ac:spMkLst>
            <pc:docMk/>
            <pc:sldMk cId="1738236371" sldId="312"/>
            <ac:spMk id="4" creationId="{1661A290-9758-4AE0-9D42-01034BE7BF44}"/>
          </ac:spMkLst>
        </pc:spChg>
        <pc:spChg chg="add del">
          <ac:chgData name="Kristina L. Dulaney-Johnson" userId="b166da85-9485-423f-b95d-9451ccf80abf" providerId="ADAL" clId="{34B2A80C-9AB2-476C-9FC0-66A9CE0A9BB9}" dt="2023-12-10T19:09:47.868" v="48" actId="26606"/>
          <ac:spMkLst>
            <pc:docMk/>
            <pc:sldMk cId="1738236371" sldId="312"/>
            <ac:spMk id="4" creationId="{6D7F5317-7B41-A310-9E55-14B08164D8CE}"/>
          </ac:spMkLst>
        </pc:spChg>
        <pc:spChg chg="add del mod replId">
          <ac:chgData name="Kristina L. Dulaney-Johnson" userId="b166da85-9485-423f-b95d-9451ccf80abf" providerId="ADAL" clId="{34B2A80C-9AB2-476C-9FC0-66A9CE0A9BB9}" dt="2023-12-10T19:09:51.124" v="53" actId="26606"/>
          <ac:spMkLst>
            <pc:docMk/>
            <pc:sldMk cId="1738236371" sldId="312"/>
            <ac:spMk id="4" creationId="{D48146C1-C205-FE39-69FB-45C2354D2960}"/>
          </ac:spMkLst>
        </pc:spChg>
        <pc:spChg chg="del">
          <ac:chgData name="Kristina L. Dulaney-Johnson" userId="b166da85-9485-423f-b95d-9451ccf80abf" providerId="ADAL" clId="{34B2A80C-9AB2-476C-9FC0-66A9CE0A9BB9}" dt="2023-12-10T19:08:08.645" v="18"/>
          <ac:spMkLst>
            <pc:docMk/>
            <pc:sldMk cId="1738236371" sldId="312"/>
            <ac:spMk id="11" creationId="{B0792D4F-247E-46FE-85FC-881DEFA41D94}"/>
          </ac:spMkLst>
        </pc:spChg>
        <pc:spChg chg="add del">
          <ac:chgData name="Kristina L. Dulaney-Johnson" userId="b166da85-9485-423f-b95d-9451ccf80abf" providerId="ADAL" clId="{34B2A80C-9AB2-476C-9FC0-66A9CE0A9BB9}" dt="2023-12-10T19:09:51.124" v="53" actId="26606"/>
          <ac:spMkLst>
            <pc:docMk/>
            <pc:sldMk cId="1738236371" sldId="312"/>
            <ac:spMk id="17" creationId="{64C1E679-9F46-4A3D-8724-12767F0EB08D}"/>
          </ac:spMkLst>
        </pc:spChg>
        <pc:spChg chg="add del">
          <ac:chgData name="Kristina L. Dulaney-Johnson" userId="b166da85-9485-423f-b95d-9451ccf80abf" providerId="ADAL" clId="{34B2A80C-9AB2-476C-9FC0-66A9CE0A9BB9}" dt="2023-12-10T19:09:51.124" v="53" actId="26606"/>
          <ac:spMkLst>
            <pc:docMk/>
            <pc:sldMk cId="1738236371" sldId="312"/>
            <ac:spMk id="19" creationId="{2DB7D69C-15F2-4834-A591-AF4B6F90BAAD}"/>
          </ac:spMkLst>
        </pc:spChg>
        <pc:spChg chg="add del">
          <ac:chgData name="Kristina L. Dulaney-Johnson" userId="b166da85-9485-423f-b95d-9451ccf80abf" providerId="ADAL" clId="{34B2A80C-9AB2-476C-9FC0-66A9CE0A9BB9}" dt="2023-12-10T19:09:51.124" v="53" actId="26606"/>
          <ac:spMkLst>
            <pc:docMk/>
            <pc:sldMk cId="1738236371" sldId="312"/>
            <ac:spMk id="25" creationId="{7974EFF1-6555-4277-8547-1C92974E7307}"/>
          </ac:spMkLst>
        </pc:spChg>
        <pc:spChg chg="add del">
          <ac:chgData name="Kristina L. Dulaney-Johnson" userId="b166da85-9485-423f-b95d-9451ccf80abf" providerId="ADAL" clId="{34B2A80C-9AB2-476C-9FC0-66A9CE0A9BB9}" dt="2023-12-10T19:09:47.868" v="48" actId="26606"/>
          <ac:spMkLst>
            <pc:docMk/>
            <pc:sldMk cId="1738236371" sldId="312"/>
            <ac:spMk id="38" creationId="{64C1E679-9F46-4A3D-8724-12767F0EB08D}"/>
          </ac:spMkLst>
        </pc:spChg>
        <pc:spChg chg="add del">
          <ac:chgData name="Kristina L. Dulaney-Johnson" userId="b166da85-9485-423f-b95d-9451ccf80abf" providerId="ADAL" clId="{34B2A80C-9AB2-476C-9FC0-66A9CE0A9BB9}" dt="2023-12-10T19:09:47.868" v="48" actId="26606"/>
          <ac:spMkLst>
            <pc:docMk/>
            <pc:sldMk cId="1738236371" sldId="312"/>
            <ac:spMk id="40" creationId="{2DB7D69C-15F2-4834-A591-AF4B6F90BAAD}"/>
          </ac:spMkLst>
        </pc:spChg>
        <pc:grpChg chg="add del">
          <ac:chgData name="Kristina L. Dulaney-Johnson" userId="b166da85-9485-423f-b95d-9451ccf80abf" providerId="ADAL" clId="{34B2A80C-9AB2-476C-9FC0-66A9CE0A9BB9}" dt="2023-12-10T19:09:51.124" v="53" actId="26606"/>
          <ac:grpSpMkLst>
            <pc:docMk/>
            <pc:sldMk cId="1738236371" sldId="312"/>
            <ac:grpSpMk id="21" creationId="{4050A4B3-C32C-4322-B92D-C077623C3443}"/>
          </ac:grpSpMkLst>
        </pc:grpChg>
        <pc:picChg chg="add del mod replId">
          <ac:chgData name="Kristina L. Dulaney-Johnson" userId="b166da85-9485-423f-b95d-9451ccf80abf" providerId="ADAL" clId="{34B2A80C-9AB2-476C-9FC0-66A9CE0A9BB9}" dt="2023-12-10T19:12:18.061" v="154" actId="1076"/>
          <ac:picMkLst>
            <pc:docMk/>
            <pc:sldMk cId="1738236371" sldId="312"/>
            <ac:picMk id="5" creationId="{73736051-71F1-F071-EBE4-4728BF0B1119}"/>
          </ac:picMkLst>
        </pc:picChg>
        <pc:picChg chg="add del mod replId">
          <ac:chgData name="Kristina L. Dulaney-Johnson" userId="b166da85-9485-423f-b95d-9451ccf80abf" providerId="ADAL" clId="{34B2A80C-9AB2-476C-9FC0-66A9CE0A9BB9}" dt="2023-12-10T19:09:51.124" v="53" actId="26606"/>
          <ac:picMkLst>
            <pc:docMk/>
            <pc:sldMk cId="1738236371" sldId="312"/>
            <ac:picMk id="5" creationId="{9A9DD1CC-4988-1159-1557-E2C7E520472E}"/>
          </ac:picMkLst>
        </pc:picChg>
        <pc:picChg chg="add del mod">
          <ac:chgData name="Kristina L. Dulaney-Johnson" userId="b166da85-9485-423f-b95d-9451ccf80abf" providerId="ADAL" clId="{34B2A80C-9AB2-476C-9FC0-66A9CE0A9BB9}" dt="2023-12-10T19:09:47.868" v="48" actId="26606"/>
          <ac:picMkLst>
            <pc:docMk/>
            <pc:sldMk cId="1738236371" sldId="312"/>
            <ac:picMk id="5" creationId="{EB6945F4-9102-8CD6-5AE3-7069E802C234}"/>
          </ac:picMkLst>
        </pc:picChg>
        <pc:picChg chg="add del mod replId">
          <ac:chgData name="Kristina L. Dulaney-Johnson" userId="b166da85-9485-423f-b95d-9451ccf80abf" providerId="ADAL" clId="{34B2A80C-9AB2-476C-9FC0-66A9CE0A9BB9}" dt="2023-12-10T19:09:51.124" v="53" actId="26606"/>
          <ac:picMkLst>
            <pc:docMk/>
            <pc:sldMk cId="1738236371" sldId="312"/>
            <ac:picMk id="6" creationId="{5C5ED1C2-E057-8302-9A54-D8DA5923AF3B}"/>
          </ac:picMkLst>
        </pc:picChg>
        <pc:picChg chg="add del mod replId">
          <ac:chgData name="Kristina L. Dulaney-Johnson" userId="b166da85-9485-423f-b95d-9451ccf80abf" providerId="ADAL" clId="{34B2A80C-9AB2-476C-9FC0-66A9CE0A9BB9}" dt="2023-12-10T19:09:51.124" v="53" actId="26606"/>
          <ac:picMkLst>
            <pc:docMk/>
            <pc:sldMk cId="1738236371" sldId="312"/>
            <ac:picMk id="6" creationId="{946716E6-A654-5EA1-C4E3-EB1D38099E97}"/>
          </ac:picMkLst>
        </pc:picChg>
        <pc:picChg chg="add del">
          <ac:chgData name="Kristina L. Dulaney-Johnson" userId="b166da85-9485-423f-b95d-9451ccf80abf" providerId="ADAL" clId="{34B2A80C-9AB2-476C-9FC0-66A9CE0A9BB9}" dt="2023-12-10T19:09:47.868" v="48" actId="26606"/>
          <ac:picMkLst>
            <pc:docMk/>
            <pc:sldMk cId="1738236371" sldId="312"/>
            <ac:picMk id="6" creationId="{E781D6EF-53F9-BF5A-B82F-A819EFE7E85F}"/>
          </ac:picMkLst>
        </pc:picChg>
        <pc:picChg chg="add del">
          <ac:chgData name="Kristina L. Dulaney-Johnson" userId="b166da85-9485-423f-b95d-9451ccf80abf" providerId="ADAL" clId="{34B2A80C-9AB2-476C-9FC0-66A9CE0A9BB9}" dt="2023-12-10T19:09:51.124" v="53" actId="26606"/>
          <ac:picMkLst>
            <pc:docMk/>
            <pc:sldMk cId="1738236371" sldId="312"/>
            <ac:picMk id="8" creationId="{0E93D5FC-63A0-47A4-A8C7-365881F64539}"/>
          </ac:picMkLst>
        </pc:picChg>
        <pc:picChg chg="add del">
          <ac:chgData name="Kristina L. Dulaney-Johnson" userId="b166da85-9485-423f-b95d-9451ccf80abf" providerId="ADAL" clId="{34B2A80C-9AB2-476C-9FC0-66A9CE0A9BB9}" dt="2023-12-10T19:09:51.124" v="53" actId="26606"/>
          <ac:picMkLst>
            <pc:docMk/>
            <pc:sldMk cId="1738236371" sldId="312"/>
            <ac:picMk id="9" creationId="{85C2F18C-671F-4ECE-96A3-EBAFC57964D9}"/>
          </ac:picMkLst>
        </pc:picChg>
        <pc:picChg chg="add del">
          <ac:chgData name="Kristina L. Dulaney-Johnson" userId="b166da85-9485-423f-b95d-9451ccf80abf" providerId="ADAL" clId="{34B2A80C-9AB2-476C-9FC0-66A9CE0A9BB9}" dt="2023-12-10T19:09:51.124" v="53" actId="26606"/>
          <ac:picMkLst>
            <pc:docMk/>
            <pc:sldMk cId="1738236371" sldId="312"/>
            <ac:picMk id="15" creationId="{89728584-DEE7-4174-9BB7-DAEBB71F92D3}"/>
          </ac:picMkLst>
        </pc:picChg>
        <pc:picChg chg="add del">
          <ac:chgData name="Kristina L. Dulaney-Johnson" userId="b166da85-9485-423f-b95d-9451ccf80abf" providerId="ADAL" clId="{34B2A80C-9AB2-476C-9FC0-66A9CE0A9BB9}" dt="2023-12-10T19:09:51.124" v="53" actId="26606"/>
          <ac:picMkLst>
            <pc:docMk/>
            <pc:sldMk cId="1738236371" sldId="312"/>
            <ac:picMk id="27" creationId="{5974BEAF-D0A0-45D8-852C-637D4C6E2CB3}"/>
          </ac:picMkLst>
        </pc:picChg>
        <pc:picChg chg="add del">
          <ac:chgData name="Kristina L. Dulaney-Johnson" userId="b166da85-9485-423f-b95d-9451ccf80abf" providerId="ADAL" clId="{34B2A80C-9AB2-476C-9FC0-66A9CE0A9BB9}" dt="2023-12-10T19:09:47.868" v="48" actId="26606"/>
          <ac:picMkLst>
            <pc:docMk/>
            <pc:sldMk cId="1738236371" sldId="312"/>
            <ac:picMk id="32" creationId="{0E93D5FC-63A0-47A4-A8C7-365881F64539}"/>
          </ac:picMkLst>
        </pc:picChg>
        <pc:picChg chg="add del">
          <ac:chgData name="Kristina L. Dulaney-Johnson" userId="b166da85-9485-423f-b95d-9451ccf80abf" providerId="ADAL" clId="{34B2A80C-9AB2-476C-9FC0-66A9CE0A9BB9}" dt="2023-12-10T19:09:47.868" v="48" actId="26606"/>
          <ac:picMkLst>
            <pc:docMk/>
            <pc:sldMk cId="1738236371" sldId="312"/>
            <ac:picMk id="34" creationId="{85C2F18C-671F-4ECE-96A3-EBAFC57964D9}"/>
          </ac:picMkLst>
        </pc:picChg>
        <pc:picChg chg="add del">
          <ac:chgData name="Kristina L. Dulaney-Johnson" userId="b166da85-9485-423f-b95d-9451ccf80abf" providerId="ADAL" clId="{34B2A80C-9AB2-476C-9FC0-66A9CE0A9BB9}" dt="2023-12-10T19:09:47.868" v="48" actId="26606"/>
          <ac:picMkLst>
            <pc:docMk/>
            <pc:sldMk cId="1738236371" sldId="312"/>
            <ac:picMk id="36" creationId="{89728584-DEE7-4174-9BB7-DAEBB71F92D3}"/>
          </ac:picMkLst>
        </pc:picChg>
        <pc:cxnChg chg="del">
          <ac:chgData name="Kristina L. Dulaney-Johnson" userId="b166da85-9485-423f-b95d-9451ccf80abf" providerId="ADAL" clId="{34B2A80C-9AB2-476C-9FC0-66A9CE0A9BB9}" dt="2023-12-10T19:08:08.645" v="18"/>
          <ac:cxnSpMkLst>
            <pc:docMk/>
            <pc:sldMk cId="1738236371" sldId="312"/>
            <ac:cxnSpMk id="13" creationId="{7AD0F4D2-80E7-4A78-82EE-BEAEE4945407}"/>
          </ac:cxnSpMkLst>
        </pc:cxnChg>
      </pc:sldChg>
      <pc:sldChg chg="modSp mod modTransition">
        <pc:chgData name="Kristina L. Dulaney-Johnson" userId="b166da85-9485-423f-b95d-9451ccf80abf" providerId="ADAL" clId="{34B2A80C-9AB2-476C-9FC0-66A9CE0A9BB9}" dt="2023-12-11T22:32:45.960" v="155" actId="207"/>
        <pc:sldMkLst>
          <pc:docMk/>
          <pc:sldMk cId="1638553133" sldId="315"/>
        </pc:sldMkLst>
        <pc:spChg chg="mod">
          <ac:chgData name="Kristina L. Dulaney-Johnson" userId="b166da85-9485-423f-b95d-9451ccf80abf" providerId="ADAL" clId="{34B2A80C-9AB2-476C-9FC0-66A9CE0A9BB9}" dt="2023-12-11T22:32:45.960" v="155" actId="207"/>
          <ac:spMkLst>
            <pc:docMk/>
            <pc:sldMk cId="1638553133" sldId="315"/>
            <ac:spMk id="2" creationId="{7127D704-D24D-45DF-8E43-B88C52626395}"/>
          </ac:spMkLst>
        </pc:spChg>
      </pc:sldChg>
      <pc:sldMasterChg chg="modTransition modSldLayout">
        <pc:chgData name="Kristina L. Dulaney-Johnson" userId="b166da85-9485-423f-b95d-9451ccf80abf" providerId="ADAL" clId="{34B2A80C-9AB2-476C-9FC0-66A9CE0A9BB9}" dt="2023-12-10T19:02:47.888" v="8"/>
        <pc:sldMasterMkLst>
          <pc:docMk/>
          <pc:sldMasterMk cId="2121999162" sldId="2147483661"/>
        </pc:sldMasterMkLst>
        <pc:sldLayoutChg chg="modTransition">
          <pc:chgData name="Kristina L. Dulaney-Johnson" userId="b166da85-9485-423f-b95d-9451ccf80abf" providerId="ADAL" clId="{34B2A80C-9AB2-476C-9FC0-66A9CE0A9BB9}" dt="2023-12-10T19:02:47.888" v="8"/>
          <pc:sldLayoutMkLst>
            <pc:docMk/>
            <pc:sldMasterMk cId="2121999162" sldId="2147483661"/>
            <pc:sldLayoutMk cId="1031455195" sldId="2147483662"/>
          </pc:sldLayoutMkLst>
        </pc:sldLayoutChg>
        <pc:sldLayoutChg chg="modTransition">
          <pc:chgData name="Kristina L. Dulaney-Johnson" userId="b166da85-9485-423f-b95d-9451ccf80abf" providerId="ADAL" clId="{34B2A80C-9AB2-476C-9FC0-66A9CE0A9BB9}" dt="2023-12-10T19:02:47.888" v="8"/>
          <pc:sldLayoutMkLst>
            <pc:docMk/>
            <pc:sldMasterMk cId="2121999162" sldId="2147483661"/>
            <pc:sldLayoutMk cId="1111525253" sldId="2147483663"/>
          </pc:sldLayoutMkLst>
        </pc:sldLayoutChg>
        <pc:sldLayoutChg chg="modTransition">
          <pc:chgData name="Kristina L. Dulaney-Johnson" userId="b166da85-9485-423f-b95d-9451ccf80abf" providerId="ADAL" clId="{34B2A80C-9AB2-476C-9FC0-66A9CE0A9BB9}" dt="2023-12-10T19:02:47.888" v="8"/>
          <pc:sldLayoutMkLst>
            <pc:docMk/>
            <pc:sldMasterMk cId="2121999162" sldId="2147483661"/>
            <pc:sldLayoutMk cId="3745692602" sldId="2147483664"/>
          </pc:sldLayoutMkLst>
        </pc:sldLayoutChg>
        <pc:sldLayoutChg chg="modTransition">
          <pc:chgData name="Kristina L. Dulaney-Johnson" userId="b166da85-9485-423f-b95d-9451ccf80abf" providerId="ADAL" clId="{34B2A80C-9AB2-476C-9FC0-66A9CE0A9BB9}" dt="2023-12-10T19:02:47.888" v="8"/>
          <pc:sldLayoutMkLst>
            <pc:docMk/>
            <pc:sldMasterMk cId="2121999162" sldId="2147483661"/>
            <pc:sldLayoutMk cId="15925198" sldId="2147483665"/>
          </pc:sldLayoutMkLst>
        </pc:sldLayoutChg>
        <pc:sldLayoutChg chg="modTransition">
          <pc:chgData name="Kristina L. Dulaney-Johnson" userId="b166da85-9485-423f-b95d-9451ccf80abf" providerId="ADAL" clId="{34B2A80C-9AB2-476C-9FC0-66A9CE0A9BB9}" dt="2023-12-10T19:02:47.888" v="8"/>
          <pc:sldLayoutMkLst>
            <pc:docMk/>
            <pc:sldMasterMk cId="2121999162" sldId="2147483661"/>
            <pc:sldLayoutMk cId="4282873022" sldId="2147483666"/>
          </pc:sldLayoutMkLst>
        </pc:sldLayoutChg>
        <pc:sldLayoutChg chg="modTransition">
          <pc:chgData name="Kristina L. Dulaney-Johnson" userId="b166da85-9485-423f-b95d-9451ccf80abf" providerId="ADAL" clId="{34B2A80C-9AB2-476C-9FC0-66A9CE0A9BB9}" dt="2023-12-10T19:02:47.888" v="8"/>
          <pc:sldLayoutMkLst>
            <pc:docMk/>
            <pc:sldMasterMk cId="2121999162" sldId="2147483661"/>
            <pc:sldLayoutMk cId="4242518649" sldId="2147483667"/>
          </pc:sldLayoutMkLst>
        </pc:sldLayoutChg>
        <pc:sldLayoutChg chg="modTransition">
          <pc:chgData name="Kristina L. Dulaney-Johnson" userId="b166da85-9485-423f-b95d-9451ccf80abf" providerId="ADAL" clId="{34B2A80C-9AB2-476C-9FC0-66A9CE0A9BB9}" dt="2023-12-10T19:02:47.888" v="8"/>
          <pc:sldLayoutMkLst>
            <pc:docMk/>
            <pc:sldMasterMk cId="2121999162" sldId="2147483661"/>
            <pc:sldLayoutMk cId="3949932372" sldId="2147483668"/>
          </pc:sldLayoutMkLst>
        </pc:sldLayoutChg>
        <pc:sldLayoutChg chg="modTransition">
          <pc:chgData name="Kristina L. Dulaney-Johnson" userId="b166da85-9485-423f-b95d-9451ccf80abf" providerId="ADAL" clId="{34B2A80C-9AB2-476C-9FC0-66A9CE0A9BB9}" dt="2023-12-10T19:02:47.888" v="8"/>
          <pc:sldLayoutMkLst>
            <pc:docMk/>
            <pc:sldMasterMk cId="2121999162" sldId="2147483661"/>
            <pc:sldLayoutMk cId="2733178865" sldId="2147483669"/>
          </pc:sldLayoutMkLst>
        </pc:sldLayoutChg>
        <pc:sldLayoutChg chg="modTransition">
          <pc:chgData name="Kristina L. Dulaney-Johnson" userId="b166da85-9485-423f-b95d-9451ccf80abf" providerId="ADAL" clId="{34B2A80C-9AB2-476C-9FC0-66A9CE0A9BB9}" dt="2023-12-10T19:02:47.888" v="8"/>
          <pc:sldLayoutMkLst>
            <pc:docMk/>
            <pc:sldMasterMk cId="2121999162" sldId="2147483661"/>
            <pc:sldLayoutMk cId="489847353" sldId="2147483670"/>
          </pc:sldLayoutMkLst>
        </pc:sldLayoutChg>
        <pc:sldLayoutChg chg="modTransition">
          <pc:chgData name="Kristina L. Dulaney-Johnson" userId="b166da85-9485-423f-b95d-9451ccf80abf" providerId="ADAL" clId="{34B2A80C-9AB2-476C-9FC0-66A9CE0A9BB9}" dt="2023-12-10T19:02:47.888" v="8"/>
          <pc:sldLayoutMkLst>
            <pc:docMk/>
            <pc:sldMasterMk cId="2121999162" sldId="2147483661"/>
            <pc:sldLayoutMk cId="3284940234" sldId="2147483671"/>
          </pc:sldLayoutMkLst>
        </pc:sldLayoutChg>
        <pc:sldLayoutChg chg="modTransition">
          <pc:chgData name="Kristina L. Dulaney-Johnson" userId="b166da85-9485-423f-b95d-9451ccf80abf" providerId="ADAL" clId="{34B2A80C-9AB2-476C-9FC0-66A9CE0A9BB9}" dt="2023-12-10T19:02:47.888" v="8"/>
          <pc:sldLayoutMkLst>
            <pc:docMk/>
            <pc:sldMasterMk cId="2121999162" sldId="2147483661"/>
            <pc:sldLayoutMk cId="1468469378" sldId="2147483672"/>
          </pc:sldLayoutMkLst>
        </pc:sldLayoutChg>
        <pc:sldLayoutChg chg="modTransition">
          <pc:chgData name="Kristina L. Dulaney-Johnson" userId="b166da85-9485-423f-b95d-9451ccf80abf" providerId="ADAL" clId="{34B2A80C-9AB2-476C-9FC0-66A9CE0A9BB9}" dt="2023-12-10T19:02:47.888" v="8"/>
          <pc:sldLayoutMkLst>
            <pc:docMk/>
            <pc:sldMasterMk cId="2121999162" sldId="2147483661"/>
            <pc:sldLayoutMk cId="2962347997" sldId="2147483673"/>
          </pc:sldLayoutMkLst>
        </pc:sldLayoutChg>
      </pc:sldMasterChg>
      <pc:sldMasterChg chg="modTransition modSldLayout">
        <pc:chgData name="Kristina L. Dulaney-Johnson" userId="b166da85-9485-423f-b95d-9451ccf80abf" providerId="ADAL" clId="{34B2A80C-9AB2-476C-9FC0-66A9CE0A9BB9}" dt="2023-12-10T19:02:47.888" v="8"/>
        <pc:sldMasterMkLst>
          <pc:docMk/>
          <pc:sldMasterMk cId="1760997842" sldId="2147483674"/>
        </pc:sldMasterMkLst>
        <pc:sldLayoutChg chg="modTransition">
          <pc:chgData name="Kristina L. Dulaney-Johnson" userId="b166da85-9485-423f-b95d-9451ccf80abf" providerId="ADAL" clId="{34B2A80C-9AB2-476C-9FC0-66A9CE0A9BB9}" dt="2023-12-10T19:02:47.888" v="8"/>
          <pc:sldLayoutMkLst>
            <pc:docMk/>
            <pc:sldMasterMk cId="1760997842" sldId="2147483674"/>
            <pc:sldLayoutMk cId="839918269" sldId="2147483675"/>
          </pc:sldLayoutMkLst>
        </pc:sldLayoutChg>
        <pc:sldLayoutChg chg="modTransition">
          <pc:chgData name="Kristina L. Dulaney-Johnson" userId="b166da85-9485-423f-b95d-9451ccf80abf" providerId="ADAL" clId="{34B2A80C-9AB2-476C-9FC0-66A9CE0A9BB9}" dt="2023-12-10T19:02:47.888" v="8"/>
          <pc:sldLayoutMkLst>
            <pc:docMk/>
            <pc:sldMasterMk cId="1760997842" sldId="2147483674"/>
            <pc:sldLayoutMk cId="1528077313" sldId="2147483676"/>
          </pc:sldLayoutMkLst>
        </pc:sldLayoutChg>
      </pc:sldMasterChg>
    </pc:docChg>
  </pc:docChgLst>
  <pc:docChgLst>
    <pc:chgData name="Kristina Dulaney-Johnson" userId="b166da85-9485-423f-b95d-9451ccf80abf" providerId="ADAL" clId="{40528DB8-0715-44C2-A742-42BEA71D468E}"/>
    <pc:docChg chg="custSel modSld">
      <pc:chgData name="Kristina Dulaney-Johnson" userId="b166da85-9485-423f-b95d-9451ccf80abf" providerId="ADAL" clId="{40528DB8-0715-44C2-A742-42BEA71D468E}" dt="2024-01-26T23:04:41.517" v="3" actId="478"/>
      <pc:docMkLst>
        <pc:docMk/>
      </pc:docMkLst>
      <pc:sldChg chg="addSp delSp modSp mod delAnim">
        <pc:chgData name="Kristina Dulaney-Johnson" userId="b166da85-9485-423f-b95d-9451ccf80abf" providerId="ADAL" clId="{40528DB8-0715-44C2-A742-42BEA71D468E}" dt="2024-01-26T23:04:41.517" v="3" actId="478"/>
        <pc:sldMkLst>
          <pc:docMk/>
          <pc:sldMk cId="1638553133" sldId="315"/>
        </pc:sldMkLst>
        <pc:spChg chg="del">
          <ac:chgData name="Kristina Dulaney-Johnson" userId="b166da85-9485-423f-b95d-9451ccf80abf" providerId="ADAL" clId="{40528DB8-0715-44C2-A742-42BEA71D468E}" dt="2024-01-26T23:04:05.570" v="0" actId="478"/>
          <ac:spMkLst>
            <pc:docMk/>
            <pc:sldMk cId="1638553133" sldId="315"/>
            <ac:spMk id="2" creationId="{7127D704-D24D-45DF-8E43-B88C52626395}"/>
          </ac:spMkLst>
        </pc:spChg>
        <pc:spChg chg="add del mod">
          <ac:chgData name="Kristina Dulaney-Johnson" userId="b166da85-9485-423f-b95d-9451ccf80abf" providerId="ADAL" clId="{40528DB8-0715-44C2-A742-42BEA71D468E}" dt="2024-01-26T23:04:41.517" v="3" actId="478"/>
          <ac:spMkLst>
            <pc:docMk/>
            <pc:sldMk cId="1638553133" sldId="315"/>
            <ac:spMk id="5" creationId="{A6C31144-59EC-3DCB-8A79-32BD2A374C87}"/>
          </ac:spMkLst>
        </pc:spChg>
        <pc:picChg chg="add mod">
          <ac:chgData name="Kristina Dulaney-Johnson" userId="b166da85-9485-423f-b95d-9451ccf80abf" providerId="ADAL" clId="{40528DB8-0715-44C2-A742-42BEA71D468E}" dt="2024-01-26T23:04:28.785" v="2" actId="1076"/>
          <ac:picMkLst>
            <pc:docMk/>
            <pc:sldMk cId="1638553133" sldId="315"/>
            <ac:picMk id="9" creationId="{ABE0323D-68F4-0BED-F388-8526A0D5F82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3D8F03-E83F-4554-8060-13D071B49B80}" type="datetimeFigureOut">
              <a:rPr lang="en-US" smtClean="0"/>
              <a:t>1/26/2024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CCD21B-85A3-4AB5-BE84-7541A3CDCB41}" type="slidenum">
              <a:rPr lang="en-US" smtClean="0"/>
              <a:t>‹#›</a:t>
            </a:fld>
            <a:endParaRPr lang="en-US" dirty="0"/>
          </a:p>
        </p:txBody>
      </p:sp>
    </p:spTree>
    <p:extLst>
      <p:ext uri="{BB962C8B-B14F-4D97-AF65-F5344CB8AC3E}">
        <p14:creationId xmlns:p14="http://schemas.microsoft.com/office/powerpoint/2010/main" val="2175837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7D4CD7-5B52-4D1C-A6FB-8D8B929FFCDC}" type="datetime1">
              <a:rPr lang="en-GB" smtClean="0"/>
              <a:t>26/01/2024</a:t>
            </a:fld>
            <a:endParaRPr lang="en-GB" dirty="0"/>
          </a:p>
        </p:txBody>
      </p:sp>
      <p:sp>
        <p:nvSpPr>
          <p:cNvPr id="5" name="Footer Placeholder 4"/>
          <p:cNvSpPr>
            <a:spLocks noGrp="1"/>
          </p:cNvSpPr>
          <p:nvPr>
            <p:ph type="ftr" sz="quarter" idx="11"/>
          </p:nvPr>
        </p:nvSpPr>
        <p:spPr/>
        <p:txBody>
          <a:bodyPr/>
          <a:lstStyle/>
          <a:p>
            <a:pPr rtl="0"/>
            <a:endParaRPr lang="en-GB" noProof="0" dirty="0"/>
          </a:p>
        </p:txBody>
      </p:sp>
      <p:sp>
        <p:nvSpPr>
          <p:cNvPr id="6" name="Slide Number Placeholder 5"/>
          <p:cNvSpPr>
            <a:spLocks noGrp="1"/>
          </p:cNvSpPr>
          <p:nvPr>
            <p:ph type="sldNum" sz="quarter" idx="12"/>
          </p:nvPr>
        </p:nvSpPr>
        <p:spPr>
          <a:xfrm>
            <a:off x="9255346" y="2750337"/>
            <a:ext cx="1171888" cy="1356442"/>
          </a:xfrm>
        </p:spPr>
        <p:txBody>
          <a:bodyPr/>
          <a:lstStyle/>
          <a:p>
            <a:pPr rtl="0"/>
            <a:fld id="{0FF54DE5-C571-48E8-A5BC-B369434E2F44}" type="slidenum">
              <a:rPr lang="en-GB" noProof="0" smtClean="0"/>
              <a:pPr/>
              <a:t>‹#›</a:t>
            </a:fld>
            <a:endParaRPr lang="en-GB" noProof="0" dirty="0"/>
          </a:p>
        </p:txBody>
      </p:sp>
    </p:spTree>
    <p:extLst>
      <p:ext uri="{BB962C8B-B14F-4D97-AF65-F5344CB8AC3E}">
        <p14:creationId xmlns:p14="http://schemas.microsoft.com/office/powerpoint/2010/main" val="207446462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7D4CD7-5B52-4D1C-A6FB-8D8B929FFCDC}" type="datetime1">
              <a:rPr lang="en-GB" smtClean="0"/>
              <a:t>26/01/2024</a:t>
            </a:fld>
            <a:endParaRPr lang="en-GB" dirty="0"/>
          </a:p>
        </p:txBody>
      </p:sp>
      <p:sp>
        <p:nvSpPr>
          <p:cNvPr id="6" name="Footer Placeholder 5"/>
          <p:cNvSpPr>
            <a:spLocks noGrp="1"/>
          </p:cNvSpPr>
          <p:nvPr>
            <p:ph type="ftr" sz="quarter" idx="11"/>
          </p:nvPr>
        </p:nvSpPr>
        <p:spPr/>
        <p:txBody>
          <a:bodyPr/>
          <a:lstStyle/>
          <a:p>
            <a:pPr rtl="0"/>
            <a:endParaRPr lang="en-GB" noProof="0" dirty="0"/>
          </a:p>
        </p:txBody>
      </p:sp>
      <p:sp>
        <p:nvSpPr>
          <p:cNvPr id="7" name="Slide Number Placeholder 6"/>
          <p:cNvSpPr>
            <a:spLocks noGrp="1"/>
          </p:cNvSpPr>
          <p:nvPr>
            <p:ph type="sldNum" sz="quarter" idx="12"/>
          </p:nvPr>
        </p:nvSpPr>
        <p:spPr>
          <a:xfrm>
            <a:off x="10729455" y="4711309"/>
            <a:ext cx="1154151" cy="1090789"/>
          </a:xfrm>
        </p:spPr>
        <p:txBody>
          <a:bodyPr/>
          <a:lstStyle/>
          <a:p>
            <a:pPr rtl="0"/>
            <a:fld id="{0FF54DE5-C571-48E8-A5BC-B369434E2F44}" type="slidenum">
              <a:rPr lang="en-GB" noProof="0" smtClean="0"/>
              <a:pPr/>
              <a:t>‹#›</a:t>
            </a:fld>
            <a:endParaRPr lang="en-GB" noProof="0" dirty="0"/>
          </a:p>
        </p:txBody>
      </p:sp>
    </p:spTree>
    <p:extLst>
      <p:ext uri="{BB962C8B-B14F-4D97-AF65-F5344CB8AC3E}">
        <p14:creationId xmlns:p14="http://schemas.microsoft.com/office/powerpoint/2010/main" val="391182361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7D4CD7-5B52-4D1C-A6FB-8D8B929FFCDC}" type="datetime1">
              <a:rPr lang="en-GB" smtClean="0"/>
              <a:t>26/01/2024</a:t>
            </a:fld>
            <a:endParaRPr lang="en-GB" dirty="0"/>
          </a:p>
        </p:txBody>
      </p:sp>
      <p:sp>
        <p:nvSpPr>
          <p:cNvPr id="6" name="Footer Placeholder 5"/>
          <p:cNvSpPr>
            <a:spLocks noGrp="1"/>
          </p:cNvSpPr>
          <p:nvPr>
            <p:ph type="ftr" sz="quarter" idx="11"/>
          </p:nvPr>
        </p:nvSpPr>
        <p:spPr/>
        <p:txBody>
          <a:bodyPr/>
          <a:lstStyle/>
          <a:p>
            <a:pPr rtl="0"/>
            <a:endParaRPr lang="en-GB" noProof="0" dirty="0"/>
          </a:p>
        </p:txBody>
      </p:sp>
      <p:sp>
        <p:nvSpPr>
          <p:cNvPr id="7" name="Slide Number Placeholder 6"/>
          <p:cNvSpPr>
            <a:spLocks noGrp="1"/>
          </p:cNvSpPr>
          <p:nvPr>
            <p:ph type="sldNum" sz="quarter" idx="12"/>
          </p:nvPr>
        </p:nvSpPr>
        <p:spPr>
          <a:xfrm>
            <a:off x="10729455" y="4711615"/>
            <a:ext cx="1154151" cy="1090789"/>
          </a:xfrm>
        </p:spPr>
        <p:txBody>
          <a:bodyPr/>
          <a:lstStyle/>
          <a:p>
            <a:pPr rtl="0"/>
            <a:fld id="{0FF54DE5-C571-48E8-A5BC-B369434E2F44}" type="slidenum">
              <a:rPr lang="en-GB" noProof="0" smtClean="0"/>
              <a:pPr/>
              <a:t>‹#›</a:t>
            </a:fld>
            <a:endParaRPr lang="en-GB" noProof="0" dirty="0"/>
          </a:p>
        </p:txBody>
      </p:sp>
    </p:spTree>
    <p:extLst>
      <p:ext uri="{BB962C8B-B14F-4D97-AF65-F5344CB8AC3E}">
        <p14:creationId xmlns:p14="http://schemas.microsoft.com/office/powerpoint/2010/main" val="165210676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7D4CD7-5B52-4D1C-A6FB-8D8B929FFCDC}" type="datetime1">
              <a:rPr lang="en-GB" smtClean="0"/>
              <a:t>26/01/2024</a:t>
            </a:fld>
            <a:endParaRPr lang="en-GB" dirty="0"/>
          </a:p>
        </p:txBody>
      </p:sp>
      <p:sp>
        <p:nvSpPr>
          <p:cNvPr id="6" name="Footer Placeholder 5"/>
          <p:cNvSpPr>
            <a:spLocks noGrp="1"/>
          </p:cNvSpPr>
          <p:nvPr>
            <p:ph type="ftr" sz="quarter" idx="11"/>
          </p:nvPr>
        </p:nvSpPr>
        <p:spPr/>
        <p:txBody>
          <a:bodyPr/>
          <a:lstStyle/>
          <a:p>
            <a:pPr rtl="0"/>
            <a:endParaRPr lang="en-GB" noProof="0" dirty="0"/>
          </a:p>
        </p:txBody>
      </p:sp>
      <p:sp>
        <p:nvSpPr>
          <p:cNvPr id="7" name="Slide Number Placeholder 6"/>
          <p:cNvSpPr>
            <a:spLocks noGrp="1"/>
          </p:cNvSpPr>
          <p:nvPr>
            <p:ph type="sldNum" sz="quarter" idx="12"/>
          </p:nvPr>
        </p:nvSpPr>
        <p:spPr>
          <a:xfrm>
            <a:off x="10729455" y="4709925"/>
            <a:ext cx="1154151" cy="1090789"/>
          </a:xfrm>
        </p:spPr>
        <p:txBody>
          <a:bodyPr/>
          <a:lstStyle/>
          <a:p>
            <a:pPr rtl="0"/>
            <a:fld id="{0FF54DE5-C571-48E8-A5BC-B369434E2F44}" type="slidenum">
              <a:rPr lang="en-GB" noProof="0" smtClean="0"/>
              <a:pPr/>
              <a:t>‹#›</a:t>
            </a:fld>
            <a:endParaRPr lang="en-GB" noProof="0"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6105620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7D4CD7-5B52-4D1C-A6FB-8D8B929FFCDC}" type="datetime1">
              <a:rPr lang="en-GB" smtClean="0"/>
              <a:t>26/01/2024</a:t>
            </a:fld>
            <a:endParaRPr lang="en-GB" dirty="0"/>
          </a:p>
        </p:txBody>
      </p:sp>
      <p:sp>
        <p:nvSpPr>
          <p:cNvPr id="6" name="Footer Placeholder 5"/>
          <p:cNvSpPr>
            <a:spLocks noGrp="1"/>
          </p:cNvSpPr>
          <p:nvPr>
            <p:ph type="ftr" sz="quarter" idx="11"/>
          </p:nvPr>
        </p:nvSpPr>
        <p:spPr/>
        <p:txBody>
          <a:bodyPr/>
          <a:lstStyle/>
          <a:p>
            <a:pPr rtl="0"/>
            <a:endParaRPr lang="en-GB" noProof="0" dirty="0"/>
          </a:p>
        </p:txBody>
      </p:sp>
      <p:sp>
        <p:nvSpPr>
          <p:cNvPr id="7" name="Slide Number Placeholder 6"/>
          <p:cNvSpPr>
            <a:spLocks noGrp="1"/>
          </p:cNvSpPr>
          <p:nvPr>
            <p:ph type="sldNum" sz="quarter" idx="12"/>
          </p:nvPr>
        </p:nvSpPr>
        <p:spPr>
          <a:xfrm>
            <a:off x="10729455" y="4709925"/>
            <a:ext cx="1154151" cy="1090789"/>
          </a:xfrm>
        </p:spPr>
        <p:txBody>
          <a:bodyPr/>
          <a:lstStyle/>
          <a:p>
            <a:pPr rtl="0"/>
            <a:fld id="{0FF54DE5-C571-48E8-A5BC-B369434E2F44}" type="slidenum">
              <a:rPr lang="en-GB" noProof="0" smtClean="0"/>
              <a:pPr/>
              <a:t>‹#›</a:t>
            </a:fld>
            <a:endParaRPr lang="en-GB" noProof="0" dirty="0"/>
          </a:p>
        </p:txBody>
      </p:sp>
    </p:spTree>
    <p:extLst>
      <p:ext uri="{BB962C8B-B14F-4D97-AF65-F5344CB8AC3E}">
        <p14:creationId xmlns:p14="http://schemas.microsoft.com/office/powerpoint/2010/main" val="389868307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E7D4CD7-5B52-4D1C-A6FB-8D8B929FFCDC}" type="datetime1">
              <a:rPr lang="en-GB" smtClean="0"/>
              <a:t>26/01/2024</a:t>
            </a:fld>
            <a:endParaRPr lang="en-GB" dirty="0"/>
          </a:p>
        </p:txBody>
      </p:sp>
      <p:sp>
        <p:nvSpPr>
          <p:cNvPr id="4" name="Footer Placeholder 3"/>
          <p:cNvSpPr>
            <a:spLocks noGrp="1"/>
          </p:cNvSpPr>
          <p:nvPr>
            <p:ph type="ftr" sz="quarter" idx="11"/>
          </p:nvPr>
        </p:nvSpPr>
        <p:spPr/>
        <p:txBody>
          <a:bodyPr/>
          <a:lstStyle/>
          <a:p>
            <a:pPr rtl="0"/>
            <a:endParaRPr lang="en-GB" noProof="0" dirty="0"/>
          </a:p>
        </p:txBody>
      </p:sp>
      <p:sp>
        <p:nvSpPr>
          <p:cNvPr id="5" name="Slide Number Placeholder 4"/>
          <p:cNvSpPr>
            <a:spLocks noGrp="1"/>
          </p:cNvSpPr>
          <p:nvPr>
            <p:ph type="sldNum" sz="quarter" idx="12"/>
          </p:nvPr>
        </p:nvSpPr>
        <p:spPr/>
        <p:txBody>
          <a:bodyPr/>
          <a:lstStyle/>
          <a:p>
            <a:pPr rtl="0"/>
            <a:fld id="{0FF54DE5-C571-48E8-A5BC-B369434E2F44}" type="slidenum">
              <a:rPr lang="en-GB" noProof="0" smtClean="0"/>
              <a:pPr/>
              <a:t>‹#›</a:t>
            </a:fld>
            <a:endParaRPr lang="en-GB" noProof="0" dirty="0"/>
          </a:p>
        </p:txBody>
      </p:sp>
    </p:spTree>
    <p:extLst>
      <p:ext uri="{BB962C8B-B14F-4D97-AF65-F5344CB8AC3E}">
        <p14:creationId xmlns:p14="http://schemas.microsoft.com/office/powerpoint/2010/main" val="219200869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E7D4CD7-5B52-4D1C-A6FB-8D8B929FFCDC}" type="datetime1">
              <a:rPr lang="en-GB" smtClean="0"/>
              <a:t>26/01/2024</a:t>
            </a:fld>
            <a:endParaRPr lang="en-GB" dirty="0"/>
          </a:p>
        </p:txBody>
      </p:sp>
      <p:sp>
        <p:nvSpPr>
          <p:cNvPr id="4" name="Footer Placeholder 3"/>
          <p:cNvSpPr>
            <a:spLocks noGrp="1"/>
          </p:cNvSpPr>
          <p:nvPr>
            <p:ph type="ftr" sz="quarter" idx="11"/>
          </p:nvPr>
        </p:nvSpPr>
        <p:spPr/>
        <p:txBody>
          <a:bodyPr/>
          <a:lstStyle/>
          <a:p>
            <a:pPr rtl="0"/>
            <a:endParaRPr lang="en-GB" noProof="0" dirty="0"/>
          </a:p>
        </p:txBody>
      </p:sp>
      <p:sp>
        <p:nvSpPr>
          <p:cNvPr id="5" name="Slide Number Placeholder 4"/>
          <p:cNvSpPr>
            <a:spLocks noGrp="1"/>
          </p:cNvSpPr>
          <p:nvPr>
            <p:ph type="sldNum" sz="quarter" idx="12"/>
          </p:nvPr>
        </p:nvSpPr>
        <p:spPr/>
        <p:txBody>
          <a:bodyPr/>
          <a:lstStyle/>
          <a:p>
            <a:pPr rtl="0"/>
            <a:fld id="{0FF54DE5-C571-48E8-A5BC-B369434E2F44}" type="slidenum">
              <a:rPr lang="en-GB" noProof="0" smtClean="0"/>
              <a:pPr/>
              <a:t>‹#›</a:t>
            </a:fld>
            <a:endParaRPr lang="en-GB" noProof="0" dirty="0"/>
          </a:p>
        </p:txBody>
      </p:sp>
    </p:spTree>
    <p:extLst>
      <p:ext uri="{BB962C8B-B14F-4D97-AF65-F5344CB8AC3E}">
        <p14:creationId xmlns:p14="http://schemas.microsoft.com/office/powerpoint/2010/main" val="145892339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7D4CD7-5B52-4D1C-A6FB-8D8B929FFCDC}" type="datetime1">
              <a:rPr lang="en-GB" smtClean="0"/>
              <a:t>26/01/2024</a:t>
            </a:fld>
            <a:endParaRPr lang="en-GB" dirty="0"/>
          </a:p>
        </p:txBody>
      </p:sp>
      <p:sp>
        <p:nvSpPr>
          <p:cNvPr id="5" name="Footer Placeholder 4"/>
          <p:cNvSpPr>
            <a:spLocks noGrp="1"/>
          </p:cNvSpPr>
          <p:nvPr>
            <p:ph type="ftr" sz="quarter" idx="11"/>
          </p:nvPr>
        </p:nvSpPr>
        <p:spPr/>
        <p:txBody>
          <a:bodyPr/>
          <a:lstStyle/>
          <a:p>
            <a:pPr rtl="0"/>
            <a:endParaRPr lang="en-GB" noProof="0" dirty="0"/>
          </a:p>
        </p:txBody>
      </p:sp>
      <p:sp>
        <p:nvSpPr>
          <p:cNvPr id="6" name="Slide Number Placeholder 5"/>
          <p:cNvSpPr>
            <a:spLocks noGrp="1"/>
          </p:cNvSpPr>
          <p:nvPr>
            <p:ph type="sldNum" sz="quarter" idx="12"/>
          </p:nvPr>
        </p:nvSpPr>
        <p:spPr/>
        <p:txBody>
          <a:bodyPr/>
          <a:lstStyle/>
          <a:p>
            <a:pPr rtl="0"/>
            <a:fld id="{0FF54DE5-C571-48E8-A5BC-B369434E2F44}" type="slidenum">
              <a:rPr lang="en-GB" noProof="0" smtClean="0"/>
              <a:pPr/>
              <a:t>‹#›</a:t>
            </a:fld>
            <a:endParaRPr lang="en-GB" noProof="0" dirty="0"/>
          </a:p>
        </p:txBody>
      </p:sp>
    </p:spTree>
    <p:extLst>
      <p:ext uri="{BB962C8B-B14F-4D97-AF65-F5344CB8AC3E}">
        <p14:creationId xmlns:p14="http://schemas.microsoft.com/office/powerpoint/2010/main" val="265216310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FE7D4CD7-5B52-4D1C-A6FB-8D8B929FFCDC}" type="datetime1">
              <a:rPr lang="en-GB" smtClean="0"/>
              <a:t>26/01/2024</a:t>
            </a:fld>
            <a:endParaRPr lang="en-GB" dirty="0"/>
          </a:p>
        </p:txBody>
      </p:sp>
      <p:sp>
        <p:nvSpPr>
          <p:cNvPr id="5" name="Footer Placeholder 4"/>
          <p:cNvSpPr>
            <a:spLocks noGrp="1"/>
          </p:cNvSpPr>
          <p:nvPr>
            <p:ph type="ftr" sz="quarter" idx="11"/>
          </p:nvPr>
        </p:nvSpPr>
        <p:spPr>
          <a:xfrm>
            <a:off x="680321" y="5936188"/>
            <a:ext cx="6126805" cy="365125"/>
          </a:xfrm>
        </p:spPr>
        <p:txBody>
          <a:bodyPr/>
          <a:lstStyle/>
          <a:p>
            <a:pPr rtl="0"/>
            <a:endParaRPr lang="en-GB" noProof="0"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pPr rtl="0"/>
            <a:fld id="{0FF54DE5-C571-48E8-A5BC-B369434E2F44}" type="slidenum">
              <a:rPr lang="en-GB" noProof="0" smtClean="0"/>
              <a:pPr/>
              <a:t>‹#›</a:t>
            </a:fld>
            <a:endParaRPr lang="en-GB" noProof="0" dirty="0"/>
          </a:p>
        </p:txBody>
      </p:sp>
    </p:spTree>
    <p:extLst>
      <p:ext uri="{BB962C8B-B14F-4D97-AF65-F5344CB8AC3E}">
        <p14:creationId xmlns:p14="http://schemas.microsoft.com/office/powerpoint/2010/main" val="58869512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7D4CD7-5B52-4D1C-A6FB-8D8B929FFCDC}" type="datetime1">
              <a:rPr lang="en-GB" smtClean="0"/>
              <a:t>26/01/2024</a:t>
            </a:fld>
            <a:endParaRPr lang="en-GB" dirty="0"/>
          </a:p>
        </p:txBody>
      </p:sp>
      <p:sp>
        <p:nvSpPr>
          <p:cNvPr id="5" name="Footer Placeholder 4"/>
          <p:cNvSpPr>
            <a:spLocks noGrp="1"/>
          </p:cNvSpPr>
          <p:nvPr>
            <p:ph type="ftr" sz="quarter" idx="11"/>
          </p:nvPr>
        </p:nvSpPr>
        <p:spPr/>
        <p:txBody>
          <a:bodyPr/>
          <a:lstStyle/>
          <a:p>
            <a:pPr rtl="0"/>
            <a:endParaRPr lang="en-GB" noProof="0" dirty="0"/>
          </a:p>
        </p:txBody>
      </p:sp>
      <p:sp>
        <p:nvSpPr>
          <p:cNvPr id="6" name="Slide Number Placeholder 5"/>
          <p:cNvSpPr>
            <a:spLocks noGrp="1"/>
          </p:cNvSpPr>
          <p:nvPr>
            <p:ph type="sldNum" sz="quarter" idx="12"/>
          </p:nvPr>
        </p:nvSpPr>
        <p:spPr/>
        <p:txBody>
          <a:bodyPr/>
          <a:lstStyle/>
          <a:p>
            <a:pPr rtl="0"/>
            <a:fld id="{0FF54DE5-C571-48E8-A5BC-B369434E2F44}" type="slidenum">
              <a:rPr lang="en-GB" noProof="0" smtClean="0"/>
              <a:pPr/>
              <a:t>‹#›</a:t>
            </a:fld>
            <a:endParaRPr lang="en-GB" noProof="0" dirty="0"/>
          </a:p>
        </p:txBody>
      </p:sp>
    </p:spTree>
    <p:extLst>
      <p:ext uri="{BB962C8B-B14F-4D97-AF65-F5344CB8AC3E}">
        <p14:creationId xmlns:p14="http://schemas.microsoft.com/office/powerpoint/2010/main" val="213458448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7D4CD7-5B52-4D1C-A6FB-8D8B929FFCDC}" type="datetime1">
              <a:rPr lang="en-GB" smtClean="0"/>
              <a:t>26/01/2024</a:t>
            </a:fld>
            <a:endParaRPr lang="en-GB" dirty="0"/>
          </a:p>
        </p:txBody>
      </p:sp>
      <p:sp>
        <p:nvSpPr>
          <p:cNvPr id="5" name="Footer Placeholder 4"/>
          <p:cNvSpPr>
            <a:spLocks noGrp="1"/>
          </p:cNvSpPr>
          <p:nvPr>
            <p:ph type="ftr" sz="quarter" idx="11"/>
          </p:nvPr>
        </p:nvSpPr>
        <p:spPr/>
        <p:txBody>
          <a:bodyPr/>
          <a:lstStyle/>
          <a:p>
            <a:pPr rtl="0"/>
            <a:endParaRPr lang="en-GB" noProof="0" dirty="0"/>
          </a:p>
        </p:txBody>
      </p:sp>
      <p:sp>
        <p:nvSpPr>
          <p:cNvPr id="6" name="Slide Number Placeholder 5"/>
          <p:cNvSpPr>
            <a:spLocks noGrp="1"/>
          </p:cNvSpPr>
          <p:nvPr>
            <p:ph type="sldNum" sz="quarter" idx="12"/>
          </p:nvPr>
        </p:nvSpPr>
        <p:spPr>
          <a:xfrm>
            <a:off x="10729455" y="2869895"/>
            <a:ext cx="1154151" cy="1090789"/>
          </a:xfrm>
        </p:spPr>
        <p:txBody>
          <a:bodyPr/>
          <a:lstStyle/>
          <a:p>
            <a:pPr rtl="0"/>
            <a:fld id="{0FF54DE5-C571-48E8-A5BC-B369434E2F44}" type="slidenum">
              <a:rPr lang="en-GB" noProof="0" smtClean="0"/>
              <a:pPr/>
              <a:t>‹#›</a:t>
            </a:fld>
            <a:endParaRPr lang="en-GB" noProof="0" dirty="0"/>
          </a:p>
        </p:txBody>
      </p:sp>
    </p:spTree>
    <p:extLst>
      <p:ext uri="{BB962C8B-B14F-4D97-AF65-F5344CB8AC3E}">
        <p14:creationId xmlns:p14="http://schemas.microsoft.com/office/powerpoint/2010/main" val="332878982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8469D8-6184-4876-BA78-689C92A645C1}" type="datetime1">
              <a:rPr lang="en-GB" smtClean="0"/>
              <a:t>26/01/2024</a:t>
            </a:fld>
            <a:endParaRPr lang="en-GB" dirty="0"/>
          </a:p>
        </p:txBody>
      </p:sp>
      <p:sp>
        <p:nvSpPr>
          <p:cNvPr id="6" name="Footer Placeholder 5"/>
          <p:cNvSpPr>
            <a:spLocks noGrp="1"/>
          </p:cNvSpPr>
          <p:nvPr>
            <p:ph type="ftr" sz="quarter" idx="11"/>
          </p:nvPr>
        </p:nvSpPr>
        <p:spPr/>
        <p:txBody>
          <a:bodyPr/>
          <a:lstStyle/>
          <a:p>
            <a:pPr rtl="0"/>
            <a:endParaRPr lang="en-GB" noProof="0" dirty="0"/>
          </a:p>
        </p:txBody>
      </p:sp>
      <p:sp>
        <p:nvSpPr>
          <p:cNvPr id="7" name="Slide Number Placeholder 6"/>
          <p:cNvSpPr>
            <a:spLocks noGrp="1"/>
          </p:cNvSpPr>
          <p:nvPr>
            <p:ph type="sldNum" sz="quarter" idx="12"/>
          </p:nvPr>
        </p:nvSpPr>
        <p:spPr/>
        <p:txBody>
          <a:bodyPr/>
          <a:lstStyle/>
          <a:p>
            <a:pPr rtl="0"/>
            <a:fld id="{0FF54DE5-C571-48E8-A5BC-B369434E2F44}" type="slidenum">
              <a:rPr lang="en-GB" noProof="0" smtClean="0"/>
              <a:t>‹#›</a:t>
            </a:fld>
            <a:endParaRPr lang="en-GB" noProof="0" dirty="0"/>
          </a:p>
        </p:txBody>
      </p:sp>
    </p:spTree>
    <p:extLst>
      <p:ext uri="{BB962C8B-B14F-4D97-AF65-F5344CB8AC3E}">
        <p14:creationId xmlns:p14="http://schemas.microsoft.com/office/powerpoint/2010/main" val="1653254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7D4CD7-5B52-4D1C-A6FB-8D8B929FFCDC}" type="datetime1">
              <a:rPr lang="en-GB" smtClean="0"/>
              <a:t>26/01/2024</a:t>
            </a:fld>
            <a:endParaRPr lang="en-GB" dirty="0"/>
          </a:p>
        </p:txBody>
      </p:sp>
      <p:sp>
        <p:nvSpPr>
          <p:cNvPr id="8" name="Footer Placeholder 7"/>
          <p:cNvSpPr>
            <a:spLocks noGrp="1"/>
          </p:cNvSpPr>
          <p:nvPr>
            <p:ph type="ftr" sz="quarter" idx="11"/>
          </p:nvPr>
        </p:nvSpPr>
        <p:spPr/>
        <p:txBody>
          <a:bodyPr/>
          <a:lstStyle/>
          <a:p>
            <a:pPr rtl="0"/>
            <a:endParaRPr lang="en-GB" noProof="0" dirty="0"/>
          </a:p>
        </p:txBody>
      </p:sp>
      <p:sp>
        <p:nvSpPr>
          <p:cNvPr id="9" name="Slide Number Placeholder 8"/>
          <p:cNvSpPr>
            <a:spLocks noGrp="1"/>
          </p:cNvSpPr>
          <p:nvPr>
            <p:ph type="sldNum" sz="quarter" idx="12"/>
          </p:nvPr>
        </p:nvSpPr>
        <p:spPr/>
        <p:txBody>
          <a:bodyPr/>
          <a:lstStyle/>
          <a:p>
            <a:pPr rtl="0"/>
            <a:fld id="{0FF54DE5-C571-48E8-A5BC-B369434E2F44}" type="slidenum">
              <a:rPr lang="en-GB" noProof="0" smtClean="0"/>
              <a:pPr/>
              <a:t>‹#›</a:t>
            </a:fld>
            <a:endParaRPr lang="en-GB" noProof="0" dirty="0"/>
          </a:p>
        </p:txBody>
      </p:sp>
    </p:spTree>
    <p:extLst>
      <p:ext uri="{BB962C8B-B14F-4D97-AF65-F5344CB8AC3E}">
        <p14:creationId xmlns:p14="http://schemas.microsoft.com/office/powerpoint/2010/main" val="124675637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rtl="0"/>
            <a:fld id="{344768E0-5BD1-495B-B39D-271C32B8DDBD}" type="datetime1">
              <a:rPr lang="en-GB" noProof="0" smtClean="0"/>
              <a:t>26/01/2024</a:t>
            </a:fld>
            <a:endParaRPr lang="en-GB" noProof="0" dirty="0"/>
          </a:p>
        </p:txBody>
      </p:sp>
      <p:sp>
        <p:nvSpPr>
          <p:cNvPr id="4" name="Footer Placeholder 3"/>
          <p:cNvSpPr>
            <a:spLocks noGrp="1"/>
          </p:cNvSpPr>
          <p:nvPr>
            <p:ph type="ftr" sz="quarter" idx="11"/>
          </p:nvPr>
        </p:nvSpPr>
        <p:spPr/>
        <p:txBody>
          <a:bodyPr/>
          <a:lstStyle/>
          <a:p>
            <a:pPr rtl="0"/>
            <a:endParaRPr lang="en-GB" noProof="0" dirty="0"/>
          </a:p>
        </p:txBody>
      </p:sp>
      <p:sp>
        <p:nvSpPr>
          <p:cNvPr id="5" name="Slide Number Placeholder 4"/>
          <p:cNvSpPr>
            <a:spLocks noGrp="1"/>
          </p:cNvSpPr>
          <p:nvPr>
            <p:ph type="sldNum" sz="quarter" idx="12"/>
          </p:nvPr>
        </p:nvSpPr>
        <p:spPr/>
        <p:txBody>
          <a:bodyPr/>
          <a:lstStyle/>
          <a:p>
            <a:pPr rtl="0"/>
            <a:fld id="{0FF54DE5-C571-48E8-A5BC-B369434E2F44}" type="slidenum">
              <a:rPr lang="en-GB" noProof="0" smtClean="0"/>
              <a:t>‹#›</a:t>
            </a:fld>
            <a:endParaRPr lang="en-GB" noProof="0" dirty="0"/>
          </a:p>
        </p:txBody>
      </p:sp>
    </p:spTree>
    <p:extLst>
      <p:ext uri="{BB962C8B-B14F-4D97-AF65-F5344CB8AC3E}">
        <p14:creationId xmlns:p14="http://schemas.microsoft.com/office/powerpoint/2010/main" val="2151890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FE7D4CD7-5B52-4D1C-A6FB-8D8B929FFCDC}" type="datetime1">
              <a:rPr lang="en-GB" smtClean="0"/>
              <a:t>26/01/2024</a:t>
            </a:fld>
            <a:endParaRPr lang="en-GB" dirty="0"/>
          </a:p>
        </p:txBody>
      </p:sp>
      <p:sp>
        <p:nvSpPr>
          <p:cNvPr id="3" name="Footer Placeholder 2"/>
          <p:cNvSpPr>
            <a:spLocks noGrp="1"/>
          </p:cNvSpPr>
          <p:nvPr>
            <p:ph type="ftr" sz="quarter" idx="11"/>
          </p:nvPr>
        </p:nvSpPr>
        <p:spPr/>
        <p:txBody>
          <a:bodyPr/>
          <a:lstStyle/>
          <a:p>
            <a:pPr rtl="0"/>
            <a:endParaRPr lang="en-GB" noProof="0" dirty="0"/>
          </a:p>
        </p:txBody>
      </p:sp>
      <p:sp>
        <p:nvSpPr>
          <p:cNvPr id="4" name="Slide Number Placeholder 3"/>
          <p:cNvSpPr>
            <a:spLocks noGrp="1"/>
          </p:cNvSpPr>
          <p:nvPr>
            <p:ph type="sldNum" sz="quarter" idx="12"/>
          </p:nvPr>
        </p:nvSpPr>
        <p:spPr/>
        <p:txBody>
          <a:bodyPr/>
          <a:lstStyle/>
          <a:p>
            <a:pPr rtl="0"/>
            <a:fld id="{0FF54DE5-C571-48E8-A5BC-B369434E2F44}" type="slidenum">
              <a:rPr lang="en-GB" noProof="0" smtClean="0"/>
              <a:pPr/>
              <a:t>‹#›</a:t>
            </a:fld>
            <a:endParaRPr lang="en-GB" noProof="0" dirty="0"/>
          </a:p>
        </p:txBody>
      </p:sp>
    </p:spTree>
    <p:extLst>
      <p:ext uri="{BB962C8B-B14F-4D97-AF65-F5344CB8AC3E}">
        <p14:creationId xmlns:p14="http://schemas.microsoft.com/office/powerpoint/2010/main" val="218492678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7D4CD7-5B52-4D1C-A6FB-8D8B929FFCDC}" type="datetime1">
              <a:rPr lang="en-GB" smtClean="0"/>
              <a:t>26/01/2024</a:t>
            </a:fld>
            <a:endParaRPr lang="en-GB" dirty="0"/>
          </a:p>
        </p:txBody>
      </p:sp>
      <p:sp>
        <p:nvSpPr>
          <p:cNvPr id="6" name="Footer Placeholder 5"/>
          <p:cNvSpPr>
            <a:spLocks noGrp="1"/>
          </p:cNvSpPr>
          <p:nvPr>
            <p:ph type="ftr" sz="quarter" idx="11"/>
          </p:nvPr>
        </p:nvSpPr>
        <p:spPr/>
        <p:txBody>
          <a:bodyPr/>
          <a:lstStyle/>
          <a:p>
            <a:pPr rtl="0"/>
            <a:endParaRPr lang="en-GB" noProof="0" dirty="0"/>
          </a:p>
        </p:txBody>
      </p:sp>
      <p:sp>
        <p:nvSpPr>
          <p:cNvPr id="7" name="Slide Number Placeholder 6"/>
          <p:cNvSpPr>
            <a:spLocks noGrp="1"/>
          </p:cNvSpPr>
          <p:nvPr>
            <p:ph type="sldNum" sz="quarter" idx="12"/>
          </p:nvPr>
        </p:nvSpPr>
        <p:spPr/>
        <p:txBody>
          <a:bodyPr/>
          <a:lstStyle/>
          <a:p>
            <a:pPr rtl="0"/>
            <a:fld id="{0FF54DE5-C571-48E8-A5BC-B369434E2F44}" type="slidenum">
              <a:rPr lang="en-GB" noProof="0" smtClean="0"/>
              <a:pPr/>
              <a:t>‹#›</a:t>
            </a:fld>
            <a:endParaRPr lang="en-GB" noProof="0" dirty="0"/>
          </a:p>
        </p:txBody>
      </p:sp>
    </p:spTree>
    <p:extLst>
      <p:ext uri="{BB962C8B-B14F-4D97-AF65-F5344CB8AC3E}">
        <p14:creationId xmlns:p14="http://schemas.microsoft.com/office/powerpoint/2010/main" val="229177310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7D4CD7-5B52-4D1C-A6FB-8D8B929FFCDC}" type="datetime1">
              <a:rPr lang="en-GB" smtClean="0"/>
              <a:t>26/01/2024</a:t>
            </a:fld>
            <a:endParaRPr lang="en-GB" dirty="0"/>
          </a:p>
        </p:txBody>
      </p:sp>
      <p:sp>
        <p:nvSpPr>
          <p:cNvPr id="6" name="Footer Placeholder 5"/>
          <p:cNvSpPr>
            <a:spLocks noGrp="1"/>
          </p:cNvSpPr>
          <p:nvPr>
            <p:ph type="ftr" sz="quarter" idx="11"/>
          </p:nvPr>
        </p:nvSpPr>
        <p:spPr/>
        <p:txBody>
          <a:bodyPr/>
          <a:lstStyle/>
          <a:p>
            <a:pPr rtl="0"/>
            <a:endParaRPr lang="en-GB" noProof="0" dirty="0"/>
          </a:p>
        </p:txBody>
      </p:sp>
      <p:sp>
        <p:nvSpPr>
          <p:cNvPr id="7" name="Slide Number Placeholder 6"/>
          <p:cNvSpPr>
            <a:spLocks noGrp="1"/>
          </p:cNvSpPr>
          <p:nvPr>
            <p:ph type="sldNum" sz="quarter" idx="12"/>
          </p:nvPr>
        </p:nvSpPr>
        <p:spPr/>
        <p:txBody>
          <a:bodyPr/>
          <a:lstStyle/>
          <a:p>
            <a:pPr rtl="0"/>
            <a:fld id="{0FF54DE5-C571-48E8-A5BC-B369434E2F44}" type="slidenum">
              <a:rPr lang="en-GB" noProof="0" smtClean="0"/>
              <a:pPr/>
              <a:t>‹#›</a:t>
            </a:fld>
            <a:endParaRPr lang="en-GB" noProof="0" dirty="0"/>
          </a:p>
        </p:txBody>
      </p:sp>
    </p:spTree>
    <p:extLst>
      <p:ext uri="{BB962C8B-B14F-4D97-AF65-F5344CB8AC3E}">
        <p14:creationId xmlns:p14="http://schemas.microsoft.com/office/powerpoint/2010/main" val="311675689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E7D4CD7-5B52-4D1C-A6FB-8D8B929FFCDC}" type="datetime1">
              <a:rPr lang="en-GB" smtClean="0"/>
              <a:t>26/01/2024</a:t>
            </a:fld>
            <a:endParaRPr lang="en-GB"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rtl="0"/>
            <a:endParaRPr lang="en-GB" noProof="0"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rtl="0"/>
            <a:fld id="{0FF54DE5-C571-48E8-A5BC-B369434E2F44}" type="slidenum">
              <a:rPr lang="en-GB" noProof="0" smtClean="0"/>
              <a:pPr/>
              <a:t>‹#›</a:t>
            </a:fld>
            <a:endParaRPr lang="en-GB" noProof="0" dirty="0"/>
          </a:p>
        </p:txBody>
      </p:sp>
    </p:spTree>
    <p:extLst>
      <p:ext uri="{BB962C8B-B14F-4D97-AF65-F5344CB8AC3E}">
        <p14:creationId xmlns:p14="http://schemas.microsoft.com/office/powerpoint/2010/main" val="2409415900"/>
      </p:ext>
    </p:extLst>
  </p:cSld>
  <p:clrMap bg1="dk1" tx1="lt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5.jpeg"/><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hyperlink" Target="https://cte.stjohns.k12.fl.us/academies/"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itting in a room&#10;&#10;Description automatically generated with medium confidence">
            <a:extLst>
              <a:ext uri="{FF2B5EF4-FFF2-40B4-BE49-F238E27FC236}">
                <a16:creationId xmlns:a16="http://schemas.microsoft.com/office/drawing/2014/main" id="{78418153-E3CF-457A-A30E-C2141F0AE1AE}"/>
              </a:ext>
            </a:extLst>
          </p:cNvPr>
          <p:cNvPicPr>
            <a:picLocks noChangeAspect="1"/>
          </p:cNvPicPr>
          <p:nvPr/>
        </p:nvPicPr>
        <p:blipFill rotWithShape="1">
          <a:blip r:embed="rId2">
            <a:extLst>
              <a:ext uri="{28A0092B-C50C-407E-A947-70E740481C1C}">
                <a14:useLocalDpi xmlns:a14="http://schemas.microsoft.com/office/drawing/2010/main" val="0"/>
              </a:ext>
            </a:extLst>
          </a:blip>
          <a:srcRect l="17577" r="29422" b="-1"/>
          <a:stretch/>
        </p:blipFill>
        <p:spPr>
          <a:xfrm>
            <a:off x="20" y="10"/>
            <a:ext cx="2619800" cy="3707286"/>
          </a:xfrm>
          <a:prstGeom prst="rect">
            <a:avLst/>
          </a:prstGeom>
        </p:spPr>
      </p:pic>
      <p:pic>
        <p:nvPicPr>
          <p:cNvPr id="13" name="Picture 12" descr="A person standing next to a desk&#10;&#10;Description automatically generated with medium confidence">
            <a:extLst>
              <a:ext uri="{FF2B5EF4-FFF2-40B4-BE49-F238E27FC236}">
                <a16:creationId xmlns:a16="http://schemas.microsoft.com/office/drawing/2014/main" id="{CD8B5981-044C-46A5-97A6-D666FE91639D}"/>
              </a:ext>
            </a:extLst>
          </p:cNvPr>
          <p:cNvPicPr>
            <a:picLocks noChangeAspect="1"/>
          </p:cNvPicPr>
          <p:nvPr/>
        </p:nvPicPr>
        <p:blipFill rotWithShape="1">
          <a:blip r:embed="rId3">
            <a:extLst>
              <a:ext uri="{28A0092B-C50C-407E-A947-70E740481C1C}">
                <a14:useLocalDpi xmlns:a14="http://schemas.microsoft.com/office/drawing/2010/main" val="0"/>
              </a:ext>
            </a:extLst>
          </a:blip>
          <a:srcRect l="5860" r="2" b="2"/>
          <a:stretch/>
        </p:blipFill>
        <p:spPr>
          <a:xfrm>
            <a:off x="2635198" y="0"/>
            <a:ext cx="2617519" cy="3707286"/>
          </a:xfrm>
          <a:prstGeom prst="rect">
            <a:avLst/>
          </a:prstGeom>
        </p:spPr>
      </p:pic>
      <p:pic>
        <p:nvPicPr>
          <p:cNvPr id="3" name="Picture 2">
            <a:extLst>
              <a:ext uri="{FF2B5EF4-FFF2-40B4-BE49-F238E27FC236}">
                <a16:creationId xmlns:a16="http://schemas.microsoft.com/office/drawing/2014/main" id="{4748CCCA-29BD-EC18-798D-9FEFABD59E3E}"/>
              </a:ext>
            </a:extLst>
          </p:cNvPr>
          <p:cNvPicPr>
            <a:picLocks noChangeAspect="1"/>
          </p:cNvPicPr>
          <p:nvPr/>
        </p:nvPicPr>
        <p:blipFill rotWithShape="1">
          <a:blip r:embed="rId4">
            <a:extLst>
              <a:ext uri="{28A0092B-C50C-407E-A947-70E740481C1C}">
                <a14:useLocalDpi xmlns:a14="http://schemas.microsoft.com/office/drawing/2010/main" val="0"/>
              </a:ext>
            </a:extLst>
          </a:blip>
          <a:srcRect l="19138"/>
          <a:stretch/>
        </p:blipFill>
        <p:spPr>
          <a:xfrm>
            <a:off x="5297107" y="0"/>
            <a:ext cx="3997031" cy="3707286"/>
          </a:xfrm>
          <a:prstGeom prst="rect">
            <a:avLst/>
          </a:prstGeom>
        </p:spPr>
      </p:pic>
      <p:pic>
        <p:nvPicPr>
          <p:cNvPr id="7" name="Picture 6" descr="A person and person standing in front of a mirror&#10;&#10;Description automatically generated">
            <a:extLst>
              <a:ext uri="{FF2B5EF4-FFF2-40B4-BE49-F238E27FC236}">
                <a16:creationId xmlns:a16="http://schemas.microsoft.com/office/drawing/2014/main" id="{45796672-5755-033E-68ED-CAB1CB0EFAA5}"/>
              </a:ext>
            </a:extLst>
          </p:cNvPr>
          <p:cNvPicPr>
            <a:picLocks noChangeAspect="1"/>
          </p:cNvPicPr>
          <p:nvPr/>
        </p:nvPicPr>
        <p:blipFill rotWithShape="1">
          <a:blip r:embed="rId5">
            <a:extLst>
              <a:ext uri="{28A0092B-C50C-407E-A947-70E740481C1C}">
                <a14:useLocalDpi xmlns:a14="http://schemas.microsoft.com/office/drawing/2010/main" val="0"/>
              </a:ext>
            </a:extLst>
          </a:blip>
          <a:srcRect l="3011" b="5491"/>
          <a:stretch/>
        </p:blipFill>
        <p:spPr>
          <a:xfrm>
            <a:off x="9338528" y="0"/>
            <a:ext cx="2853452" cy="3707286"/>
          </a:xfrm>
          <a:prstGeom prst="rect">
            <a:avLst/>
          </a:prstGeom>
        </p:spPr>
      </p:pic>
      <p:pic>
        <p:nvPicPr>
          <p:cNvPr id="9" name="Picture 8" descr="A close-up of a logo&#10;&#10;Description automatically generated">
            <a:extLst>
              <a:ext uri="{FF2B5EF4-FFF2-40B4-BE49-F238E27FC236}">
                <a16:creationId xmlns:a16="http://schemas.microsoft.com/office/drawing/2014/main" id="{ABE0323D-68F4-0BED-F388-8526A0D5F8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63648" y="3753894"/>
            <a:ext cx="8864704" cy="3064154"/>
          </a:xfrm>
          <a:prstGeom prst="rect">
            <a:avLst/>
          </a:prstGeom>
        </p:spPr>
      </p:pic>
    </p:spTree>
    <p:extLst>
      <p:ext uri="{BB962C8B-B14F-4D97-AF65-F5344CB8AC3E}">
        <p14:creationId xmlns:p14="http://schemas.microsoft.com/office/powerpoint/2010/main" val="1638553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ECA94A-96AB-3014-D0FB-DB94FD7D1701}"/>
              </a:ext>
            </a:extLst>
          </p:cNvPr>
          <p:cNvSpPr>
            <a:spLocks noGrp="1"/>
          </p:cNvSpPr>
          <p:nvPr>
            <p:ph type="title"/>
          </p:nvPr>
        </p:nvSpPr>
        <p:spPr>
          <a:xfrm>
            <a:off x="680321" y="753228"/>
            <a:ext cx="7087552" cy="1080938"/>
          </a:xfrm>
        </p:spPr>
        <p:txBody>
          <a:bodyPr>
            <a:normAutofit/>
          </a:bodyPr>
          <a:lstStyle/>
          <a:p>
            <a:r>
              <a:rPr lang="en-US"/>
              <a:t>What is an Academy?</a:t>
            </a:r>
          </a:p>
        </p:txBody>
      </p:sp>
      <p:sp>
        <p:nvSpPr>
          <p:cNvPr id="2" name="Content Placeholder 1">
            <a:extLst>
              <a:ext uri="{FF2B5EF4-FFF2-40B4-BE49-F238E27FC236}">
                <a16:creationId xmlns:a16="http://schemas.microsoft.com/office/drawing/2014/main" id="{974BFAAA-EFD5-265C-8EFF-D94750E5F003}"/>
              </a:ext>
            </a:extLst>
          </p:cNvPr>
          <p:cNvSpPr>
            <a:spLocks noGrp="1"/>
          </p:cNvSpPr>
          <p:nvPr>
            <p:ph idx="1"/>
          </p:nvPr>
        </p:nvSpPr>
        <p:spPr>
          <a:xfrm>
            <a:off x="680321" y="2336873"/>
            <a:ext cx="6423211" cy="3599316"/>
          </a:xfrm>
        </p:spPr>
        <p:txBody>
          <a:bodyPr>
            <a:normAutofit/>
          </a:bodyPr>
          <a:lstStyle/>
          <a:p>
            <a:r>
              <a:rPr lang="en-US" sz="2000"/>
              <a:t>A small learning community within the school</a:t>
            </a:r>
          </a:p>
          <a:p>
            <a:r>
              <a:rPr lang="en-US" sz="2000"/>
              <a:t>Focused and rigorous courses in a specific area</a:t>
            </a:r>
          </a:p>
          <a:p>
            <a:r>
              <a:rPr lang="en-US" sz="2000"/>
              <a:t>Real-world experience to prepare you for the jobs of tomorrow</a:t>
            </a:r>
          </a:p>
          <a:p>
            <a:r>
              <a:rPr lang="en-US" sz="2000"/>
              <a:t>Hands-on projects (Project-based learning)</a:t>
            </a:r>
          </a:p>
          <a:p>
            <a:r>
              <a:rPr lang="en-US" sz="2000"/>
              <a:t>Make you more competitive for college and careers</a:t>
            </a:r>
          </a:p>
          <a:p>
            <a:r>
              <a:rPr lang="en-US" sz="2000"/>
              <a:t>Help you in choosing your college major or career field early</a:t>
            </a:r>
          </a:p>
          <a:p>
            <a:pPr marL="0" indent="0">
              <a:buNone/>
            </a:pPr>
            <a:endParaRPr lang="en-US" sz="2000"/>
          </a:p>
        </p:txBody>
      </p:sp>
      <p:pic>
        <p:nvPicPr>
          <p:cNvPr id="5" name="Picture 4">
            <a:extLst>
              <a:ext uri="{FF2B5EF4-FFF2-40B4-BE49-F238E27FC236}">
                <a16:creationId xmlns:a16="http://schemas.microsoft.com/office/drawing/2014/main" id="{D04F8989-DD93-C5EE-4844-2AFFA94B63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92"/>
          <a:stretch/>
        </p:blipFill>
        <p:spPr>
          <a:xfrm>
            <a:off x="8187091" y="2451813"/>
            <a:ext cx="3358478" cy="1954374"/>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838782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EA0E1-0E4F-4571-94FA-DA9D75F2458B}"/>
              </a:ext>
            </a:extLst>
          </p:cNvPr>
          <p:cNvSpPr>
            <a:spLocks noGrp="1"/>
          </p:cNvSpPr>
          <p:nvPr>
            <p:ph type="title"/>
          </p:nvPr>
        </p:nvSpPr>
        <p:spPr>
          <a:xfrm>
            <a:off x="1261533" y="202187"/>
            <a:ext cx="9872134" cy="1193968"/>
          </a:xfrm>
          <a:solidFill>
            <a:srgbClr val="FFFFFF"/>
          </a:solidFill>
          <a:ln w="38100">
            <a:solidFill>
              <a:srgbClr val="7F7F7F"/>
            </a:solidFill>
            <a:miter lim="800000"/>
          </a:ln>
        </p:spPr>
        <p:txBody>
          <a:bodyPr>
            <a:normAutofit/>
          </a:bodyPr>
          <a:lstStyle/>
          <a:p>
            <a:pPr algn="ctr"/>
            <a:r>
              <a:rPr lang="en-US" sz="3600" dirty="0">
                <a:solidFill>
                  <a:srgbClr val="3F3F3F"/>
                </a:solidFill>
              </a:rPr>
              <a:t>UF Health St. Johns Academy of Future Healthcare Professionals</a:t>
            </a:r>
          </a:p>
        </p:txBody>
      </p:sp>
      <p:sp>
        <p:nvSpPr>
          <p:cNvPr id="3" name="Content Placeholder 2">
            <a:extLst>
              <a:ext uri="{FF2B5EF4-FFF2-40B4-BE49-F238E27FC236}">
                <a16:creationId xmlns:a16="http://schemas.microsoft.com/office/drawing/2014/main" id="{1C8E8A20-5545-465F-AC71-DE67B239A2E9}"/>
              </a:ext>
            </a:extLst>
          </p:cNvPr>
          <p:cNvSpPr>
            <a:spLocks noGrp="1"/>
          </p:cNvSpPr>
          <p:nvPr>
            <p:ph sz="half" idx="1"/>
          </p:nvPr>
        </p:nvSpPr>
        <p:spPr>
          <a:xfrm>
            <a:off x="292186" y="2059618"/>
            <a:ext cx="5803813" cy="2625107"/>
          </a:xfrm>
        </p:spPr>
        <p:txBody>
          <a:bodyPr anchor="t">
            <a:normAutofit/>
          </a:bodyPr>
          <a:lstStyle/>
          <a:p>
            <a:pPr marL="0" indent="0">
              <a:buNone/>
            </a:pPr>
            <a:r>
              <a:rPr lang="en-US" sz="1700" dirty="0"/>
              <a:t>This academy is focused on developing a deep understanding of healthcare professions. The electives in this academy will offer students an opportunity to explore careers in healthcare, learn human anatomy, and study disease. Students will be able to visit healthcare facilities, participate in job-shadowing rotations, and gain real-world experiences in the medical field.</a:t>
            </a:r>
          </a:p>
        </p:txBody>
      </p:sp>
      <p:sp>
        <p:nvSpPr>
          <p:cNvPr id="4" name="Content Placeholder 3">
            <a:extLst>
              <a:ext uri="{FF2B5EF4-FFF2-40B4-BE49-F238E27FC236}">
                <a16:creationId xmlns:a16="http://schemas.microsoft.com/office/drawing/2014/main" id="{F1EE1DF0-E044-49AC-A1F0-53B4CC98BA65}"/>
              </a:ext>
            </a:extLst>
          </p:cNvPr>
          <p:cNvSpPr>
            <a:spLocks noGrp="1"/>
          </p:cNvSpPr>
          <p:nvPr>
            <p:ph sz="half" idx="2"/>
          </p:nvPr>
        </p:nvSpPr>
        <p:spPr>
          <a:xfrm>
            <a:off x="6489577" y="2059618"/>
            <a:ext cx="4970359" cy="2625107"/>
          </a:xfrm>
        </p:spPr>
        <p:txBody>
          <a:bodyPr anchor="t">
            <a:normAutofit/>
          </a:bodyPr>
          <a:lstStyle/>
          <a:p>
            <a:pPr marL="0" indent="0">
              <a:buNone/>
            </a:pPr>
            <a:r>
              <a:rPr lang="en-US" sz="3200" dirty="0"/>
              <a:t>Industry Certifications</a:t>
            </a:r>
          </a:p>
          <a:p>
            <a:pPr lvl="1"/>
            <a:r>
              <a:rPr lang="en-US" sz="3200" dirty="0"/>
              <a:t>EKG Technician</a:t>
            </a:r>
          </a:p>
          <a:p>
            <a:pPr lvl="1"/>
            <a:r>
              <a:rPr lang="en-US" sz="3200" dirty="0"/>
              <a:t>Emergency Medical Responder</a:t>
            </a:r>
          </a:p>
          <a:p>
            <a:pPr lvl="1"/>
            <a:r>
              <a:rPr lang="en-US" sz="3200" dirty="0"/>
              <a:t>BLS/CPR certification</a:t>
            </a:r>
          </a:p>
        </p:txBody>
      </p:sp>
      <p:pic>
        <p:nvPicPr>
          <p:cNvPr id="7" name="Picture 6" descr="A logo with text and a line&#10;&#10;Description automatically generated">
            <a:extLst>
              <a:ext uri="{FF2B5EF4-FFF2-40B4-BE49-F238E27FC236}">
                <a16:creationId xmlns:a16="http://schemas.microsoft.com/office/drawing/2014/main" id="{2A76AB50-7E9F-CFDB-B8F6-793289AC04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6703" y="4491740"/>
            <a:ext cx="6412699" cy="2164073"/>
          </a:xfrm>
          <a:prstGeom prst="rect">
            <a:avLst/>
          </a:prstGeom>
        </p:spPr>
      </p:pic>
      <p:pic>
        <p:nvPicPr>
          <p:cNvPr id="9" name="Picture 8" descr="A collage of people posing for a photo&#10;&#10;Description automatically generated">
            <a:extLst>
              <a:ext uri="{FF2B5EF4-FFF2-40B4-BE49-F238E27FC236}">
                <a16:creationId xmlns:a16="http://schemas.microsoft.com/office/drawing/2014/main" id="{1E3A61AA-E4E7-0914-9B06-468DE4A564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745" y="3765057"/>
            <a:ext cx="3501546" cy="2935339"/>
          </a:xfrm>
          <a:prstGeom prst="rect">
            <a:avLst/>
          </a:prstGeom>
        </p:spPr>
      </p:pic>
    </p:spTree>
    <p:extLst>
      <p:ext uri="{BB962C8B-B14F-4D97-AF65-F5344CB8AC3E}">
        <p14:creationId xmlns:p14="http://schemas.microsoft.com/office/powerpoint/2010/main" val="1271190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FA2EB-F2C8-4EA9-BC64-3A1ADA52AB54}"/>
              </a:ext>
            </a:extLst>
          </p:cNvPr>
          <p:cNvSpPr>
            <a:spLocks noGrp="1"/>
          </p:cNvSpPr>
          <p:nvPr>
            <p:ph type="title"/>
          </p:nvPr>
        </p:nvSpPr>
        <p:spPr>
          <a:xfrm>
            <a:off x="495886" y="68383"/>
            <a:ext cx="4509236" cy="1139139"/>
          </a:xfrm>
        </p:spPr>
        <p:txBody>
          <a:bodyPr vert="horz" lIns="91440" tIns="45720" rIns="91440" bIns="45720" rtlCol="0" anchor="ctr">
            <a:normAutofit/>
          </a:bodyPr>
          <a:lstStyle/>
          <a:p>
            <a:r>
              <a:rPr lang="en-US" sz="3600" kern="1200">
                <a:solidFill>
                  <a:schemeClr val="tx1"/>
                </a:solidFill>
                <a:latin typeface="+mj-lt"/>
                <a:ea typeface="+mj-ea"/>
                <a:cs typeface="+mj-cs"/>
              </a:rPr>
              <a:t>Learn from Industry Experts</a:t>
            </a:r>
            <a:endParaRPr lang="en-US" sz="3600"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70ACA3FA-C011-46B4-A3CA-520431BFCB14}"/>
              </a:ext>
            </a:extLst>
          </p:cNvPr>
          <p:cNvSpPr>
            <a:spLocks noGrp="1"/>
          </p:cNvSpPr>
          <p:nvPr>
            <p:ph sz="half" idx="1"/>
          </p:nvPr>
        </p:nvSpPr>
        <p:spPr>
          <a:xfrm>
            <a:off x="720992" y="1941362"/>
            <a:ext cx="4492454" cy="2419097"/>
          </a:xfrm>
        </p:spPr>
        <p:txBody>
          <a:bodyPr vert="horz" lIns="91440" tIns="45720" rIns="91440" bIns="45720" rtlCol="0" anchor="t">
            <a:normAutofit/>
          </a:bodyPr>
          <a:lstStyle/>
          <a:p>
            <a:pPr>
              <a:buFont typeface="Arial" panose="020B0604020202020204" pitchFamily="34" charset="0"/>
              <a:buChar char="•"/>
            </a:pPr>
            <a:r>
              <a:rPr lang="en-US" sz="2400" dirty="0"/>
              <a:t>Guest Speakers</a:t>
            </a:r>
          </a:p>
          <a:p>
            <a:pPr>
              <a:buFont typeface="Arial" panose="020B0604020202020204" pitchFamily="34" charset="0"/>
              <a:buChar char="•"/>
            </a:pPr>
            <a:r>
              <a:rPr lang="en-US" sz="2400" dirty="0"/>
              <a:t>Field Trips</a:t>
            </a:r>
          </a:p>
          <a:p>
            <a:pPr>
              <a:buFont typeface="Arial" panose="020B0604020202020204" pitchFamily="34" charset="0"/>
              <a:buChar char="•"/>
            </a:pPr>
            <a:r>
              <a:rPr lang="en-US" sz="2400" dirty="0"/>
              <a:t>Job-Shadowing</a:t>
            </a:r>
          </a:p>
          <a:p>
            <a:pPr>
              <a:buFont typeface="Arial" panose="020B0604020202020204" pitchFamily="34" charset="0"/>
              <a:buChar char="•"/>
            </a:pPr>
            <a:r>
              <a:rPr lang="en-US" sz="2400" dirty="0"/>
              <a:t>Summer Internships</a:t>
            </a:r>
          </a:p>
        </p:txBody>
      </p:sp>
      <p:pic>
        <p:nvPicPr>
          <p:cNvPr id="25" name="Picture 24">
            <a:extLst>
              <a:ext uri="{FF2B5EF4-FFF2-40B4-BE49-F238E27FC236}">
                <a16:creationId xmlns:a16="http://schemas.microsoft.com/office/drawing/2014/main" id="{465C12F9-DC46-40D8-8462-5603B41A0085}"/>
              </a:ext>
            </a:extLst>
          </p:cNvPr>
          <p:cNvPicPr>
            <a:picLocks noChangeAspect="1"/>
          </p:cNvPicPr>
          <p:nvPr/>
        </p:nvPicPr>
        <p:blipFill>
          <a:blip r:embed="rId2" cstate="print">
            <a:extLst>
              <a:ext uri="{28A0092B-C50C-407E-A947-70E740481C1C}">
                <a14:useLocalDpi xmlns:a14="http://schemas.microsoft.com/office/drawing/2010/main" val="0"/>
              </a:ext>
            </a:extLst>
          </a:blip>
          <a:srcRect l="12500" r="12500"/>
          <a:stretch/>
        </p:blipFill>
        <p:spPr>
          <a:xfrm>
            <a:off x="5714207"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pic>
        <p:nvPicPr>
          <p:cNvPr id="5" name="Picture 4">
            <a:extLst>
              <a:ext uri="{FF2B5EF4-FFF2-40B4-BE49-F238E27FC236}">
                <a16:creationId xmlns:a16="http://schemas.microsoft.com/office/drawing/2014/main" id="{3049A088-2BC9-D85D-6A21-F63EF1CC429B}"/>
              </a:ext>
            </a:extLst>
          </p:cNvPr>
          <p:cNvPicPr>
            <a:picLocks noChangeAspect="1"/>
          </p:cNvPicPr>
          <p:nvPr/>
        </p:nvPicPr>
        <p:blipFill>
          <a:blip r:embed="rId3">
            <a:extLst>
              <a:ext uri="{28A0092B-C50C-407E-A947-70E740481C1C}">
                <a14:useLocalDpi xmlns:a14="http://schemas.microsoft.com/office/drawing/2010/main" val="0"/>
              </a:ext>
            </a:extLst>
          </a:blip>
          <a:srcRect l="12500" r="12500"/>
          <a:stretch/>
        </p:blipFill>
        <p:spPr>
          <a:xfrm>
            <a:off x="5886020" y="2715337"/>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27" name="Picture 26" descr="A group of people in a room&#10;&#10;Description automatically generated">
            <a:extLst>
              <a:ext uri="{FF2B5EF4-FFF2-40B4-BE49-F238E27FC236}">
                <a16:creationId xmlns:a16="http://schemas.microsoft.com/office/drawing/2014/main" id="{2E210BA5-FDF5-4694-86AD-B95D7FB92929}"/>
              </a:ext>
            </a:extLst>
          </p:cNvPr>
          <p:cNvPicPr>
            <a:picLocks noChangeAspect="1"/>
          </p:cNvPicPr>
          <p:nvPr/>
        </p:nvPicPr>
        <p:blipFill rotWithShape="1">
          <a:blip r:embed="rId4">
            <a:extLst>
              <a:ext uri="{28A0092B-C50C-407E-A947-70E740481C1C}">
                <a14:useLocalDpi xmlns:a14="http://schemas.microsoft.com/office/drawing/2010/main" val="0"/>
              </a:ext>
            </a:extLst>
          </a:blip>
          <a:srcRect l="207" r="10357" b="4"/>
          <a:stretch/>
        </p:blipFill>
        <p:spPr>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pic>
        <p:nvPicPr>
          <p:cNvPr id="7" name="Picture 6">
            <a:extLst>
              <a:ext uri="{FF2B5EF4-FFF2-40B4-BE49-F238E27FC236}">
                <a16:creationId xmlns:a16="http://schemas.microsoft.com/office/drawing/2014/main" id="{2401FE89-CFC4-9EE0-7929-F7493319419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464" t="-4214" r="-3464" b="33722"/>
          <a:stretch/>
        </p:blipFill>
        <p:spPr>
          <a:xfrm>
            <a:off x="1853516" y="4724431"/>
            <a:ext cx="3950208" cy="2088462"/>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p:spPr>
      </p:pic>
      <p:pic>
        <p:nvPicPr>
          <p:cNvPr id="9" name="Picture 8">
            <a:extLst>
              <a:ext uri="{FF2B5EF4-FFF2-40B4-BE49-F238E27FC236}">
                <a16:creationId xmlns:a16="http://schemas.microsoft.com/office/drawing/2014/main" id="{197D48DB-AD1A-B3AB-31C8-A0602FB40425}"/>
              </a:ext>
            </a:extLst>
          </p:cNvPr>
          <p:cNvPicPr>
            <a:picLocks noChangeAspect="1"/>
          </p:cNvPicPr>
          <p:nvPr/>
        </p:nvPicPr>
        <p:blipFill>
          <a:blip r:embed="rId6">
            <a:extLst>
              <a:ext uri="{28A0092B-C50C-407E-A947-70E740481C1C}">
                <a14:useLocalDpi xmlns:a14="http://schemas.microsoft.com/office/drawing/2010/main" val="0"/>
              </a:ext>
            </a:extLst>
          </a:blip>
          <a:srcRect l="6277" r="6277"/>
          <a:stretch/>
        </p:blipFill>
        <p:spPr>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Tree>
    <p:extLst>
      <p:ext uri="{BB962C8B-B14F-4D97-AF65-F5344CB8AC3E}">
        <p14:creationId xmlns:p14="http://schemas.microsoft.com/office/powerpoint/2010/main" val="203830527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66F4D3C-3BF6-62FA-4428-EE6CF75976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2627" y="1027027"/>
            <a:ext cx="1780183" cy="2389158"/>
          </a:xfrm>
          <a:prstGeom prst="rect">
            <a:avLst/>
          </a:prstGeom>
        </p:spPr>
      </p:pic>
      <p:pic>
        <p:nvPicPr>
          <p:cNvPr id="10" name="Picture 9" descr="A picture containing person, indoor, person, curtain&#10;&#10;Description automatically generated">
            <a:extLst>
              <a:ext uri="{FF2B5EF4-FFF2-40B4-BE49-F238E27FC236}">
                <a16:creationId xmlns:a16="http://schemas.microsoft.com/office/drawing/2014/main" id="{0C514990-C922-64E6-CAC9-D3F3A67DBC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2627" y="3474616"/>
            <a:ext cx="1780183" cy="2413830"/>
          </a:xfrm>
          <a:prstGeom prst="rect">
            <a:avLst/>
          </a:prstGeom>
        </p:spPr>
      </p:pic>
      <p:pic>
        <p:nvPicPr>
          <p:cNvPr id="12" name="Picture 11" descr="A group of people posing for a photo&#10;&#10;Description automatically generated">
            <a:extLst>
              <a:ext uri="{FF2B5EF4-FFF2-40B4-BE49-F238E27FC236}">
                <a16:creationId xmlns:a16="http://schemas.microsoft.com/office/drawing/2014/main" id="{3FDD4F76-EA4B-5BA0-61CB-86E4196B40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1240" y="1027027"/>
            <a:ext cx="1685395" cy="1237429"/>
          </a:xfrm>
          <a:prstGeom prst="rect">
            <a:avLst/>
          </a:prstGeom>
        </p:spPr>
      </p:pic>
      <p:pic>
        <p:nvPicPr>
          <p:cNvPr id="20" name="Picture 19" descr="A picture containing text, indoor, person, person&#10;&#10;Description automatically generated">
            <a:extLst>
              <a:ext uri="{FF2B5EF4-FFF2-40B4-BE49-F238E27FC236}">
                <a16:creationId xmlns:a16="http://schemas.microsoft.com/office/drawing/2014/main" id="{050A3699-44D1-598C-D1B6-8A2A3DAB64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1240" y="2322886"/>
            <a:ext cx="1685395" cy="1240026"/>
          </a:xfrm>
          <a:prstGeom prst="rect">
            <a:avLst/>
          </a:prstGeom>
        </p:spPr>
      </p:pic>
      <p:pic>
        <p:nvPicPr>
          <p:cNvPr id="23" name="Picture 22" descr="A group of people in a room&#10;&#10;Description automatically generated">
            <a:extLst>
              <a:ext uri="{FF2B5EF4-FFF2-40B4-BE49-F238E27FC236}">
                <a16:creationId xmlns:a16="http://schemas.microsoft.com/office/drawing/2014/main" id="{16ED7A5B-1410-276F-819D-1C564A541D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3321035" y="3912845"/>
            <a:ext cx="2265806" cy="1685395"/>
          </a:xfrm>
          <a:prstGeom prst="rect">
            <a:avLst/>
          </a:prstGeom>
        </p:spPr>
      </p:pic>
      <p:pic>
        <p:nvPicPr>
          <p:cNvPr id="6" name="Picture 5">
            <a:extLst>
              <a:ext uri="{FF2B5EF4-FFF2-40B4-BE49-F238E27FC236}">
                <a16:creationId xmlns:a16="http://schemas.microsoft.com/office/drawing/2014/main" id="{56609E08-7B7A-D02F-5BA7-AC404B66DEF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36191"/>
          <a:stretch/>
        </p:blipFill>
        <p:spPr>
          <a:xfrm>
            <a:off x="5560090" y="935687"/>
            <a:ext cx="2872448" cy="2443841"/>
          </a:xfrm>
          <a:prstGeom prst="rect">
            <a:avLst/>
          </a:prstGeom>
        </p:spPr>
      </p:pic>
      <p:pic>
        <p:nvPicPr>
          <p:cNvPr id="4" name="Picture 3">
            <a:extLst>
              <a:ext uri="{FF2B5EF4-FFF2-40B4-BE49-F238E27FC236}">
                <a16:creationId xmlns:a16="http://schemas.microsoft.com/office/drawing/2014/main" id="{AD11A426-E9EC-E30F-5997-B7E0E2BCD95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55065" y="3478511"/>
            <a:ext cx="3233154" cy="2408636"/>
          </a:xfrm>
          <a:prstGeom prst="rect">
            <a:avLst/>
          </a:prstGeom>
        </p:spPr>
      </p:pic>
      <p:pic>
        <p:nvPicPr>
          <p:cNvPr id="16" name="Picture 15" descr="A person sitting next to another person&#10;&#10;Description automatically generated with low confidence">
            <a:extLst>
              <a:ext uri="{FF2B5EF4-FFF2-40B4-BE49-F238E27FC236}">
                <a16:creationId xmlns:a16="http://schemas.microsoft.com/office/drawing/2014/main" id="{F70BFCDF-90D0-A2F3-3679-39CE649F0E3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47949" y="1027027"/>
            <a:ext cx="1776287" cy="2416426"/>
          </a:xfrm>
          <a:prstGeom prst="rect">
            <a:avLst/>
          </a:prstGeom>
        </p:spPr>
      </p:pic>
      <p:pic>
        <p:nvPicPr>
          <p:cNvPr id="15" name="Picture 14">
            <a:extLst>
              <a:ext uri="{FF2B5EF4-FFF2-40B4-BE49-F238E27FC236}">
                <a16:creationId xmlns:a16="http://schemas.microsoft.com/office/drawing/2014/main" id="{9E7BD8BC-54F8-3D85-E4BF-F322285908A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47949" y="3503183"/>
            <a:ext cx="1776287" cy="2385263"/>
          </a:xfrm>
          <a:prstGeom prst="rect">
            <a:avLst/>
          </a:prstGeom>
        </p:spPr>
      </p:pic>
    </p:spTree>
    <p:extLst>
      <p:ext uri="{BB962C8B-B14F-4D97-AF65-F5344CB8AC3E}">
        <p14:creationId xmlns:p14="http://schemas.microsoft.com/office/powerpoint/2010/main" val="1080877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40" name="Content Placeholder 39">
            <a:extLst>
              <a:ext uri="{FF2B5EF4-FFF2-40B4-BE49-F238E27FC236}">
                <a16:creationId xmlns:a16="http://schemas.microsoft.com/office/drawing/2014/main" id="{F93C99F4-2E8A-6F23-5860-6042249FC358}"/>
              </a:ext>
            </a:extLst>
          </p:cNvPr>
          <p:cNvPicPr>
            <a:picLocks noChangeAspect="1"/>
          </p:cNvPicPr>
          <p:nvPr/>
        </p:nvPicPr>
        <p:blipFill rotWithShape="1">
          <a:blip r:embed="rId2">
            <a:extLst>
              <a:ext uri="{28A0092B-C50C-407E-A947-70E740481C1C}">
                <a14:useLocalDpi xmlns:a14="http://schemas.microsoft.com/office/drawing/2010/main" val="0"/>
              </a:ext>
            </a:extLst>
          </a:blip>
          <a:srcRect t="22052" r="-3" b="-3"/>
          <a:stretch/>
        </p:blipFill>
        <p:spPr>
          <a:xfrm>
            <a:off x="6779399" y="845496"/>
            <a:ext cx="2539544" cy="2639394"/>
          </a:xfrm>
          <a:prstGeom prst="rect">
            <a:avLst/>
          </a:prstGeom>
        </p:spPr>
      </p:pic>
      <p:sp>
        <p:nvSpPr>
          <p:cNvPr id="2" name="Title 1">
            <a:extLst>
              <a:ext uri="{FF2B5EF4-FFF2-40B4-BE49-F238E27FC236}">
                <a16:creationId xmlns:a16="http://schemas.microsoft.com/office/drawing/2014/main" id="{F99DB214-9FE7-0430-3443-CB6A8D6ED63F}"/>
              </a:ext>
            </a:extLst>
          </p:cNvPr>
          <p:cNvSpPr>
            <a:spLocks noGrp="1"/>
          </p:cNvSpPr>
          <p:nvPr>
            <p:ph type="title"/>
          </p:nvPr>
        </p:nvSpPr>
        <p:spPr>
          <a:xfrm>
            <a:off x="680321" y="753228"/>
            <a:ext cx="7087552" cy="1080938"/>
          </a:xfrm>
        </p:spPr>
        <p:txBody>
          <a:bodyPr vert="horz" lIns="91440" tIns="45720" rIns="91440" bIns="45720" rtlCol="0" anchor="ctr">
            <a:normAutofit/>
          </a:bodyPr>
          <a:lstStyle/>
          <a:p>
            <a:r>
              <a:rPr lang="en-US"/>
              <a:t>Project-Based Learning</a:t>
            </a:r>
          </a:p>
        </p:txBody>
      </p:sp>
      <p:sp>
        <p:nvSpPr>
          <p:cNvPr id="74" name="Content Placeholder 51">
            <a:extLst>
              <a:ext uri="{FF2B5EF4-FFF2-40B4-BE49-F238E27FC236}">
                <a16:creationId xmlns:a16="http://schemas.microsoft.com/office/drawing/2014/main" id="{8300E948-5754-ED18-F652-0B2DDE3A1EC7}"/>
              </a:ext>
            </a:extLst>
          </p:cNvPr>
          <p:cNvSpPr>
            <a:spLocks noGrp="1"/>
          </p:cNvSpPr>
          <p:nvPr>
            <p:ph sz="half" idx="1"/>
          </p:nvPr>
        </p:nvSpPr>
        <p:spPr>
          <a:xfrm>
            <a:off x="680321" y="2336873"/>
            <a:ext cx="6423211" cy="3599316"/>
          </a:xfrm>
        </p:spPr>
        <p:txBody>
          <a:bodyPr vert="horz" lIns="91440" tIns="45720" rIns="91440" bIns="45720" rtlCol="0">
            <a:normAutofit/>
          </a:bodyPr>
          <a:lstStyle/>
          <a:p>
            <a:endParaRPr lang="en-US" sz="1800"/>
          </a:p>
        </p:txBody>
      </p:sp>
      <p:pic>
        <p:nvPicPr>
          <p:cNvPr id="4" name="Picture 3">
            <a:extLst>
              <a:ext uri="{FF2B5EF4-FFF2-40B4-BE49-F238E27FC236}">
                <a16:creationId xmlns:a16="http://schemas.microsoft.com/office/drawing/2014/main" id="{E3619EE8-DADE-1A2C-5539-3AACD66F058D}"/>
              </a:ext>
            </a:extLst>
          </p:cNvPr>
          <p:cNvPicPr>
            <a:picLocks noChangeAspect="1"/>
          </p:cNvPicPr>
          <p:nvPr/>
        </p:nvPicPr>
        <p:blipFill rotWithShape="1">
          <a:blip r:embed="rId3">
            <a:extLst>
              <a:ext uri="{28A0092B-C50C-407E-A947-70E740481C1C}">
                <a14:useLocalDpi xmlns:a14="http://schemas.microsoft.com/office/drawing/2010/main" val="0"/>
              </a:ext>
            </a:extLst>
          </a:blip>
          <a:srcRect r="-5" b="28234"/>
          <a:stretch/>
        </p:blipFill>
        <p:spPr>
          <a:xfrm>
            <a:off x="6779398" y="3659902"/>
            <a:ext cx="2539543" cy="2362423"/>
          </a:xfrm>
          <a:prstGeom prst="rect">
            <a:avLst/>
          </a:prstGeom>
        </p:spPr>
      </p:pic>
      <p:pic>
        <p:nvPicPr>
          <p:cNvPr id="48" name="Picture 47" descr="A picture containing person, indoor, conference room&#10;&#10;Description automatically generated">
            <a:extLst>
              <a:ext uri="{FF2B5EF4-FFF2-40B4-BE49-F238E27FC236}">
                <a16:creationId xmlns:a16="http://schemas.microsoft.com/office/drawing/2014/main" id="{83859A7C-E30D-D26D-C755-C8C594B94A1A}"/>
              </a:ext>
            </a:extLst>
          </p:cNvPr>
          <p:cNvPicPr>
            <a:picLocks noChangeAspect="1"/>
          </p:cNvPicPr>
          <p:nvPr/>
        </p:nvPicPr>
        <p:blipFill rotWithShape="1">
          <a:blip r:embed="rId4">
            <a:extLst>
              <a:ext uri="{28A0092B-C50C-407E-A947-70E740481C1C}">
                <a14:useLocalDpi xmlns:a14="http://schemas.microsoft.com/office/drawing/2010/main" val="0"/>
              </a:ext>
            </a:extLst>
          </a:blip>
          <a:srcRect l="17520" r="16880"/>
          <a:stretch/>
        </p:blipFill>
        <p:spPr>
          <a:xfrm>
            <a:off x="9716911" y="905522"/>
            <a:ext cx="2475089" cy="5030667"/>
          </a:xfrm>
          <a:prstGeom prst="rect">
            <a:avLst/>
          </a:prstGeom>
        </p:spPr>
      </p:pic>
      <p:pic>
        <p:nvPicPr>
          <p:cNvPr id="44" name="Picture 43" descr="A picture containing text&#10;&#10;Description automatically generated">
            <a:extLst>
              <a:ext uri="{FF2B5EF4-FFF2-40B4-BE49-F238E27FC236}">
                <a16:creationId xmlns:a16="http://schemas.microsoft.com/office/drawing/2014/main" id="{492224A1-F304-3E8B-EAB5-70C85822579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3833" r="-2" b="21499"/>
          <a:stretch/>
        </p:blipFill>
        <p:spPr>
          <a:xfrm>
            <a:off x="820484" y="2710198"/>
            <a:ext cx="5559391" cy="2696302"/>
          </a:xfrm>
          <a:prstGeom prst="rect">
            <a:avLst/>
          </a:prstGeom>
        </p:spPr>
      </p:pic>
    </p:spTree>
    <p:extLst>
      <p:ext uri="{BB962C8B-B14F-4D97-AF65-F5344CB8AC3E}">
        <p14:creationId xmlns:p14="http://schemas.microsoft.com/office/powerpoint/2010/main" val="2310344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B0835-B6FE-42B3-95F6-F57D78A0159A}"/>
              </a:ext>
            </a:extLst>
          </p:cNvPr>
          <p:cNvSpPr>
            <a:spLocks noGrp="1"/>
          </p:cNvSpPr>
          <p:nvPr>
            <p:ph type="title"/>
          </p:nvPr>
        </p:nvSpPr>
        <p:spPr>
          <a:xfrm>
            <a:off x="6696456" y="374905"/>
            <a:ext cx="4892040" cy="1773936"/>
          </a:xfrm>
        </p:spPr>
        <p:txBody>
          <a:bodyPr vert="horz" lIns="91440" tIns="45720" rIns="91440" bIns="45720" rtlCol="0" anchor="b">
            <a:normAutofit/>
          </a:bodyPr>
          <a:lstStyle/>
          <a:p>
            <a:r>
              <a:rPr lang="en-US" sz="4000" kern="1200" dirty="0">
                <a:solidFill>
                  <a:schemeClr val="tx1"/>
                </a:solidFill>
                <a:latin typeface="+mj-lt"/>
                <a:ea typeface="+mj-ea"/>
                <a:cs typeface="+mj-cs"/>
              </a:rPr>
              <a:t>Rigorous and Relevant Curriculum</a:t>
            </a:r>
          </a:p>
        </p:txBody>
      </p:sp>
      <p:sp>
        <p:nvSpPr>
          <p:cNvPr id="4" name="Content Placeholder 3">
            <a:extLst>
              <a:ext uri="{FF2B5EF4-FFF2-40B4-BE49-F238E27FC236}">
                <a16:creationId xmlns:a16="http://schemas.microsoft.com/office/drawing/2014/main" id="{1661A290-9758-4AE0-9D42-01034BE7BF44}"/>
              </a:ext>
            </a:extLst>
          </p:cNvPr>
          <p:cNvSpPr>
            <a:spLocks noGrp="1"/>
          </p:cNvSpPr>
          <p:nvPr>
            <p:ph sz="half" idx="1"/>
          </p:nvPr>
        </p:nvSpPr>
        <p:spPr>
          <a:xfrm>
            <a:off x="6687695" y="2327148"/>
            <a:ext cx="4892040" cy="3209544"/>
          </a:xfrm>
        </p:spPr>
        <p:txBody>
          <a:bodyPr vert="horz" lIns="91440" tIns="45720" rIns="91440" bIns="45720" rtlCol="0" anchor="t">
            <a:normAutofit/>
          </a:bodyPr>
          <a:lstStyle/>
          <a:p>
            <a:pPr marL="0" indent="0">
              <a:buNone/>
            </a:pPr>
            <a:r>
              <a:rPr lang="en-US" dirty="0"/>
              <a:t>By enrolling in a Career Academy, you can receive a great education and authentic experience to prepare you for the high-wage, high-skill, and high-demand jobs of tomorrow.</a:t>
            </a:r>
          </a:p>
        </p:txBody>
      </p:sp>
      <p:pic>
        <p:nvPicPr>
          <p:cNvPr id="6" name="Picture 5">
            <a:extLst>
              <a:ext uri="{FF2B5EF4-FFF2-40B4-BE49-F238E27FC236}">
                <a16:creationId xmlns:a16="http://schemas.microsoft.com/office/drawing/2014/main" id="{5C5ED1C2-E057-8302-9A54-D8DA5923AF3B}"/>
              </a:ext>
            </a:extLst>
          </p:cNvPr>
          <p:cNvPicPr>
            <a:picLocks noChangeAspect="1"/>
          </p:cNvPicPr>
          <p:nvPr/>
        </p:nvPicPr>
        <p:blipFill>
          <a:blip r:embed="rId2"/>
          <a:stretch>
            <a:fillRect/>
          </a:stretch>
        </p:blipFill>
        <p:spPr>
          <a:xfrm>
            <a:off x="1292100" y="613556"/>
            <a:ext cx="3605214" cy="5630886"/>
          </a:xfrm>
          <a:prstGeom prst="rect">
            <a:avLst/>
          </a:prstGeom>
        </p:spPr>
      </p:pic>
      <p:pic>
        <p:nvPicPr>
          <p:cNvPr id="5" name="Picture 4" descr="A group of people in a room&#10;&#10;Description automatically generated">
            <a:extLst>
              <a:ext uri="{FF2B5EF4-FFF2-40B4-BE49-F238E27FC236}">
                <a16:creationId xmlns:a16="http://schemas.microsoft.com/office/drawing/2014/main" id="{73736051-71F1-F071-EBE4-4728BF0B11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0883" y="4387068"/>
            <a:ext cx="3065663" cy="2299247"/>
          </a:xfrm>
          <a:prstGeom prst="rect">
            <a:avLst/>
          </a:prstGeom>
        </p:spPr>
      </p:pic>
    </p:spTree>
    <p:extLst>
      <p:ext uri="{BB962C8B-B14F-4D97-AF65-F5344CB8AC3E}">
        <p14:creationId xmlns:p14="http://schemas.microsoft.com/office/powerpoint/2010/main" val="173823637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476ECA-9C30-2EF7-4228-CCBB3B2042A4}"/>
              </a:ext>
            </a:extLst>
          </p:cNvPr>
          <p:cNvSpPr>
            <a:spLocks noGrp="1"/>
          </p:cNvSpPr>
          <p:nvPr>
            <p:ph type="title"/>
          </p:nvPr>
        </p:nvSpPr>
        <p:spPr>
          <a:xfrm>
            <a:off x="680321" y="753228"/>
            <a:ext cx="7087552" cy="1080938"/>
          </a:xfrm>
        </p:spPr>
        <p:txBody>
          <a:bodyPr vert="horz" lIns="91440" tIns="45720" rIns="91440" bIns="45720" rtlCol="0" anchor="ctr">
            <a:normAutofit/>
          </a:bodyPr>
          <a:lstStyle/>
          <a:p>
            <a:r>
              <a:rPr lang="en-US"/>
              <a:t>Application Process</a:t>
            </a:r>
          </a:p>
        </p:txBody>
      </p:sp>
      <p:sp>
        <p:nvSpPr>
          <p:cNvPr id="2" name="Content Placeholder 1">
            <a:extLst>
              <a:ext uri="{FF2B5EF4-FFF2-40B4-BE49-F238E27FC236}">
                <a16:creationId xmlns:a16="http://schemas.microsoft.com/office/drawing/2014/main" id="{862BD141-DE21-0C49-15BF-A2CF4A178034}"/>
              </a:ext>
            </a:extLst>
          </p:cNvPr>
          <p:cNvSpPr>
            <a:spLocks noGrp="1"/>
          </p:cNvSpPr>
          <p:nvPr>
            <p:ph sz="half" idx="1"/>
          </p:nvPr>
        </p:nvSpPr>
        <p:spPr>
          <a:xfrm>
            <a:off x="680321" y="2336873"/>
            <a:ext cx="6423211" cy="3599316"/>
          </a:xfrm>
        </p:spPr>
        <p:txBody>
          <a:bodyPr vert="horz" lIns="91440" tIns="45720" rIns="91440" bIns="45720" rtlCol="0">
            <a:normAutofit/>
          </a:bodyPr>
          <a:lstStyle/>
          <a:p>
            <a:pPr>
              <a:spcBef>
                <a:spcPts val="0"/>
              </a:spcBef>
            </a:pPr>
            <a:r>
              <a:rPr lang="en-US" sz="1400"/>
              <a:t>Complete online application through </a:t>
            </a:r>
            <a:r>
              <a:rPr lang="en-US" sz="1400" u="sng"/>
              <a:t>student’s</a:t>
            </a:r>
            <a:r>
              <a:rPr lang="en-US" sz="1400"/>
              <a:t> Home Access Center (HAC).</a:t>
            </a:r>
          </a:p>
          <a:p>
            <a:pPr lvl="1">
              <a:spcBef>
                <a:spcPts val="0"/>
              </a:spcBef>
            </a:pPr>
            <a:r>
              <a:rPr lang="en-US" sz="1400"/>
              <a:t>Opens January 4, 2024</a:t>
            </a:r>
          </a:p>
          <a:p>
            <a:pPr lvl="1">
              <a:spcBef>
                <a:spcPts val="0"/>
              </a:spcBef>
            </a:pPr>
            <a:r>
              <a:rPr lang="en-US" sz="1400"/>
              <a:t>Closes January 31, 2024 @ 5:00 pm</a:t>
            </a:r>
          </a:p>
          <a:p>
            <a:pPr marL="457200" lvl="1">
              <a:spcBef>
                <a:spcPts val="0"/>
              </a:spcBef>
            </a:pPr>
            <a:endParaRPr lang="en-US" sz="1400"/>
          </a:p>
          <a:p>
            <a:pPr>
              <a:spcBef>
                <a:spcPts val="0"/>
              </a:spcBef>
            </a:pPr>
            <a:r>
              <a:rPr lang="en-US" sz="1400"/>
              <a:t>If applying for IB or AICE, request a completed Teacher Recommendation form from your four core content area teachers.</a:t>
            </a:r>
          </a:p>
          <a:p>
            <a:pPr marL="0">
              <a:spcBef>
                <a:spcPts val="0"/>
              </a:spcBef>
            </a:pPr>
            <a:endParaRPr lang="en-US" sz="1400"/>
          </a:p>
          <a:p>
            <a:pPr>
              <a:spcBef>
                <a:spcPts val="0"/>
              </a:spcBef>
            </a:pPr>
            <a:r>
              <a:rPr lang="en-US" sz="1400"/>
              <a:t>If applying for SJCCA, apply and audition by January 24, 2024.</a:t>
            </a:r>
          </a:p>
          <a:p>
            <a:pPr marL="0">
              <a:spcBef>
                <a:spcPts val="0"/>
              </a:spcBef>
            </a:pPr>
            <a:endParaRPr lang="en-US" sz="1400"/>
          </a:p>
          <a:p>
            <a:pPr marL="0">
              <a:spcBef>
                <a:spcPts val="0"/>
              </a:spcBef>
            </a:pPr>
            <a:r>
              <a:rPr lang="en-US" sz="1400"/>
              <a:t>Registration information: </a:t>
            </a:r>
            <a:r>
              <a:rPr lang="en-US" sz="1400">
                <a:hlinkClick r:id="rId2">
                  <a:extLst>
                    <a:ext uri="{A12FA001-AC4F-418D-AE19-62706E023703}">
                      <ahyp:hlinkClr xmlns:ahyp="http://schemas.microsoft.com/office/drawing/2018/hyperlinkcolor" val="tx"/>
                    </a:ext>
                  </a:extLst>
                </a:hlinkClick>
              </a:rPr>
              <a:t>https://cte.stjohns.k12.fl.us/academies/</a:t>
            </a:r>
            <a:endParaRPr lang="en-US" sz="1400" u="sng"/>
          </a:p>
          <a:p>
            <a:pPr marL="0">
              <a:spcBef>
                <a:spcPts val="0"/>
              </a:spcBef>
            </a:pPr>
            <a:endParaRPr lang="en-US" sz="1400"/>
          </a:p>
          <a:p>
            <a:pPr marL="0">
              <a:spcBef>
                <a:spcPts val="0"/>
              </a:spcBef>
            </a:pPr>
            <a:r>
              <a:rPr lang="en-US" sz="1400"/>
              <a:t>*NOTE: If students attend a school other than their zoned school, they must provide their own transportation. </a:t>
            </a:r>
          </a:p>
          <a:p>
            <a:pPr marL="0"/>
            <a:endParaRPr lang="en-US" sz="1400"/>
          </a:p>
          <a:p>
            <a:pPr marL="0"/>
            <a:endParaRPr lang="en-US" sz="1400" b="1"/>
          </a:p>
        </p:txBody>
      </p:sp>
      <p:pic>
        <p:nvPicPr>
          <p:cNvPr id="8" name="Picture 2" descr="C:\Users\Cathy\AppData\Local\Microsoft\Windows\Temporary Internet Files\Content.IE5\978LYH1J\MC900150817[1].wmf">
            <a:extLst>
              <a:ext uri="{FF2B5EF4-FFF2-40B4-BE49-F238E27FC236}">
                <a16:creationId xmlns:a16="http://schemas.microsoft.com/office/drawing/2014/main" id="{BBD5C12F-689B-6DC7-F3C1-7573DC8E0E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187091" y="1489010"/>
            <a:ext cx="3358478" cy="3879980"/>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43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0A5D44-E690-A6A7-39CE-2B566E0CA3FA}"/>
              </a:ext>
            </a:extLst>
          </p:cNvPr>
          <p:cNvSpPr>
            <a:spLocks noGrp="1"/>
          </p:cNvSpPr>
          <p:nvPr>
            <p:ph type="title"/>
          </p:nvPr>
        </p:nvSpPr>
        <p:spPr/>
        <p:txBody>
          <a:bodyPr vert="horz" lIns="91440" tIns="45720" rIns="91440" bIns="45720" rtlCol="0" anchor="ctr">
            <a:normAutofit/>
          </a:bodyPr>
          <a:lstStyle/>
          <a:p>
            <a:r>
              <a:rPr lang="en-US">
                <a:solidFill>
                  <a:srgbClr val="FFFFFF"/>
                </a:solidFill>
              </a:rPr>
              <a:t>FAQ</a:t>
            </a:r>
          </a:p>
        </p:txBody>
      </p:sp>
      <p:sp>
        <p:nvSpPr>
          <p:cNvPr id="2" name="Content Placeholder 1">
            <a:extLst>
              <a:ext uri="{FF2B5EF4-FFF2-40B4-BE49-F238E27FC236}">
                <a16:creationId xmlns:a16="http://schemas.microsoft.com/office/drawing/2014/main" id="{C270CBE8-FF2C-FCDA-96AE-04EDF90B5D93}"/>
              </a:ext>
            </a:extLst>
          </p:cNvPr>
          <p:cNvSpPr>
            <a:spLocks noGrp="1"/>
          </p:cNvSpPr>
          <p:nvPr>
            <p:ph sz="half" idx="1"/>
          </p:nvPr>
        </p:nvSpPr>
        <p:spPr>
          <a:xfrm>
            <a:off x="680322" y="2437831"/>
            <a:ext cx="9114023" cy="3150308"/>
          </a:xfrm>
        </p:spPr>
        <p:txBody>
          <a:bodyPr vert="horz" lIns="91440" tIns="45720" rIns="91440" bIns="45720" rtlCol="0">
            <a:normAutofit/>
          </a:bodyPr>
          <a:lstStyle/>
          <a:p>
            <a:pPr marL="0">
              <a:spcBef>
                <a:spcPts val="0"/>
              </a:spcBef>
            </a:pPr>
            <a:r>
              <a:rPr lang="en-US" sz="1400">
                <a:solidFill>
                  <a:srgbClr val="FFFFFF"/>
                </a:solidFill>
              </a:rPr>
              <a:t>Students must apply through their HAC login. Application will NOT be available through parent login.</a:t>
            </a:r>
          </a:p>
          <a:p>
            <a:pPr marL="0">
              <a:spcBef>
                <a:spcPts val="0"/>
              </a:spcBef>
            </a:pPr>
            <a:endParaRPr lang="en-US" sz="1400">
              <a:solidFill>
                <a:srgbClr val="FFFFFF"/>
              </a:solidFill>
            </a:endParaRPr>
          </a:p>
          <a:p>
            <a:pPr marL="0">
              <a:spcBef>
                <a:spcPts val="0"/>
              </a:spcBef>
            </a:pPr>
            <a:r>
              <a:rPr lang="en-US" sz="1400">
                <a:solidFill>
                  <a:srgbClr val="FFFFFF"/>
                </a:solidFill>
              </a:rPr>
              <a:t>Current St. Johns County residents must apply during application window. </a:t>
            </a:r>
          </a:p>
          <a:p>
            <a:pPr marL="0">
              <a:spcBef>
                <a:spcPts val="0"/>
              </a:spcBef>
            </a:pPr>
            <a:endParaRPr lang="en-US" sz="1400">
              <a:solidFill>
                <a:srgbClr val="FFFFFF"/>
              </a:solidFill>
            </a:endParaRPr>
          </a:p>
          <a:p>
            <a:pPr marL="0">
              <a:spcBef>
                <a:spcPts val="0"/>
              </a:spcBef>
            </a:pPr>
            <a:r>
              <a:rPr lang="en-US" sz="1400">
                <a:solidFill>
                  <a:srgbClr val="FFFFFF"/>
                </a:solidFill>
              </a:rPr>
              <a:t>Non-SJCSD students must pre-register for following school year and apply during application window.</a:t>
            </a:r>
          </a:p>
          <a:p>
            <a:pPr marL="0">
              <a:spcBef>
                <a:spcPts val="0"/>
              </a:spcBef>
            </a:pPr>
            <a:endParaRPr lang="en-US" sz="1400">
              <a:solidFill>
                <a:srgbClr val="FFFFFF"/>
              </a:solidFill>
            </a:endParaRPr>
          </a:p>
          <a:p>
            <a:pPr marL="0">
              <a:spcBef>
                <a:spcPts val="0"/>
              </a:spcBef>
            </a:pPr>
            <a:r>
              <a:rPr lang="en-US" sz="1400">
                <a:solidFill>
                  <a:srgbClr val="FFFFFF"/>
                </a:solidFill>
              </a:rPr>
              <a:t>Late Application may not be used for a secondary application</a:t>
            </a:r>
          </a:p>
          <a:p>
            <a:pPr marL="0">
              <a:spcBef>
                <a:spcPts val="0"/>
              </a:spcBef>
            </a:pPr>
            <a:endParaRPr lang="en-US" sz="1400">
              <a:solidFill>
                <a:srgbClr val="FFFFFF"/>
              </a:solidFill>
            </a:endParaRPr>
          </a:p>
          <a:p>
            <a:pPr marL="0">
              <a:spcBef>
                <a:spcPts val="0"/>
              </a:spcBef>
            </a:pPr>
            <a:r>
              <a:rPr lang="en-US" sz="1400">
                <a:solidFill>
                  <a:srgbClr val="FFFFFF"/>
                </a:solidFill>
              </a:rPr>
              <a:t>Common Application Errors</a:t>
            </a:r>
          </a:p>
          <a:p>
            <a:pPr lvl="1">
              <a:spcBef>
                <a:spcPts val="0"/>
              </a:spcBef>
            </a:pPr>
            <a:r>
              <a:rPr lang="en-US" sz="1400">
                <a:solidFill>
                  <a:srgbClr val="FFFFFF"/>
                </a:solidFill>
              </a:rPr>
              <a:t>Multiple 1</a:t>
            </a:r>
            <a:r>
              <a:rPr lang="en-US" sz="1400" baseline="30000">
                <a:solidFill>
                  <a:srgbClr val="FFFFFF"/>
                </a:solidFill>
              </a:rPr>
              <a:t>st</a:t>
            </a:r>
            <a:r>
              <a:rPr lang="en-US" sz="1400">
                <a:solidFill>
                  <a:srgbClr val="FFFFFF"/>
                </a:solidFill>
              </a:rPr>
              <a:t> Choice Options</a:t>
            </a:r>
          </a:p>
          <a:p>
            <a:pPr lvl="1">
              <a:spcBef>
                <a:spcPts val="0"/>
              </a:spcBef>
            </a:pPr>
            <a:r>
              <a:rPr lang="en-US" sz="1400">
                <a:solidFill>
                  <a:srgbClr val="FFFFFF"/>
                </a:solidFill>
              </a:rPr>
              <a:t>Applications for a duplicate program at zoned school</a:t>
            </a:r>
          </a:p>
          <a:p>
            <a:pPr lvl="1">
              <a:spcBef>
                <a:spcPts val="0"/>
              </a:spcBef>
            </a:pPr>
            <a:r>
              <a:rPr lang="en-US" sz="1400">
                <a:solidFill>
                  <a:srgbClr val="FFFFFF"/>
                </a:solidFill>
              </a:rPr>
              <a:t>Multiple applications for one student</a:t>
            </a:r>
          </a:p>
          <a:p>
            <a:pPr lvl="1">
              <a:spcBef>
                <a:spcPts val="0"/>
              </a:spcBef>
            </a:pPr>
            <a:r>
              <a:rPr lang="en-US" sz="1400">
                <a:solidFill>
                  <a:srgbClr val="FFFFFF"/>
                </a:solidFill>
              </a:rPr>
              <a:t>More than three selections</a:t>
            </a:r>
          </a:p>
          <a:p>
            <a:pPr lvl="1">
              <a:spcBef>
                <a:spcPts val="0"/>
              </a:spcBef>
            </a:pPr>
            <a:r>
              <a:rPr lang="en-US" sz="1400">
                <a:solidFill>
                  <a:srgbClr val="FFFFFF"/>
                </a:solidFill>
              </a:rPr>
              <a:t>Duplicate Academy selections</a:t>
            </a:r>
          </a:p>
          <a:p>
            <a:pPr lvl="1">
              <a:spcBef>
                <a:spcPts val="0"/>
              </a:spcBef>
            </a:pPr>
            <a:r>
              <a:rPr lang="en-US" sz="1400">
                <a:solidFill>
                  <a:srgbClr val="FFFFFF"/>
                </a:solidFill>
              </a:rPr>
              <a:t>Student is already enrolled in an Academy</a:t>
            </a:r>
          </a:p>
          <a:p>
            <a:pPr>
              <a:spcBef>
                <a:spcPts val="0"/>
              </a:spcBef>
            </a:pPr>
            <a:endParaRPr lang="en-US" sz="1400">
              <a:solidFill>
                <a:srgbClr val="FFFFFF"/>
              </a:solidFill>
            </a:endParaRPr>
          </a:p>
          <a:p>
            <a:pPr marL="0"/>
            <a:endParaRPr lang="en-US" sz="1400" b="1">
              <a:solidFill>
                <a:srgbClr val="FFFFFF"/>
              </a:solidFill>
            </a:endParaRPr>
          </a:p>
        </p:txBody>
      </p:sp>
    </p:spTree>
    <p:extLst>
      <p:ext uri="{BB962C8B-B14F-4D97-AF65-F5344CB8AC3E}">
        <p14:creationId xmlns:p14="http://schemas.microsoft.com/office/powerpoint/2010/main" val="4165678848"/>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6127</TotalTime>
  <Words>371</Words>
  <Application>Microsoft Office PowerPoint</Application>
  <PresentationFormat>Widescreen</PresentationFormat>
  <Paragraphs>49</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Trebuchet MS</vt:lpstr>
      <vt:lpstr>Berlin</vt:lpstr>
      <vt:lpstr>PowerPoint Presentation</vt:lpstr>
      <vt:lpstr>What is an Academy?</vt:lpstr>
      <vt:lpstr>UF Health St. Johns Academy of Future Healthcare Professionals</vt:lpstr>
      <vt:lpstr>Learn from Industry Experts</vt:lpstr>
      <vt:lpstr>PowerPoint Presentation</vt:lpstr>
      <vt:lpstr>Project-Based Learning</vt:lpstr>
      <vt:lpstr>Rigorous and Relevant Curriculum</vt:lpstr>
      <vt:lpstr>Application Process</vt:lpstr>
      <vt:lpstr>FAQ</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to think high school</dc:title>
  <dc:creator>Katie Maltby</dc:creator>
  <cp:lastModifiedBy>Kristina Dulaney-Johnson</cp:lastModifiedBy>
  <cp:revision>44</cp:revision>
  <dcterms:created xsi:type="dcterms:W3CDTF">2019-10-30T16:54:38Z</dcterms:created>
  <dcterms:modified xsi:type="dcterms:W3CDTF">2024-01-26T23:04:44Z</dcterms:modified>
</cp:coreProperties>
</file>