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0"/>
  </p:notesMasterIdLst>
  <p:sldIdLst>
    <p:sldId id="303" r:id="rId2"/>
    <p:sldId id="274" r:id="rId3"/>
    <p:sldId id="304" r:id="rId4"/>
    <p:sldId id="310" r:id="rId5"/>
    <p:sldId id="312" r:id="rId6"/>
    <p:sldId id="305" r:id="rId7"/>
    <p:sldId id="301" r:id="rId8"/>
    <p:sldId id="30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04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7D7EDC-486F-455A-B1B5-B24F6DB6C729}" v="10" dt="2023-12-11T22:13:09.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L. Dulaney-Johnson" userId="b166da85-9485-423f-b95d-9451ccf80abf" providerId="ADAL" clId="{F07D7EDC-486F-455A-B1B5-B24F6DB6C729}"/>
    <pc:docChg chg="undo custSel modSld">
      <pc:chgData name="Kristina L. Dulaney-Johnson" userId="b166da85-9485-423f-b95d-9451ccf80abf" providerId="ADAL" clId="{F07D7EDC-486F-455A-B1B5-B24F6DB6C729}" dt="2023-12-11T22:13:09.308" v="167"/>
      <pc:docMkLst>
        <pc:docMk/>
      </pc:docMkLst>
      <pc:sldChg chg="addSp delSp modSp mod setBg setClrOvrMap delDesignElem">
        <pc:chgData name="Kristina L. Dulaney-Johnson" userId="b166da85-9485-423f-b95d-9451ccf80abf" providerId="ADAL" clId="{F07D7EDC-486F-455A-B1B5-B24F6DB6C729}" dt="2023-12-10T19:13:02.594" v="144" actId="26606"/>
        <pc:sldMkLst>
          <pc:docMk/>
          <pc:sldMk cId="838782200" sldId="274"/>
        </pc:sldMkLst>
        <pc:spChg chg="add">
          <ac:chgData name="Kristina L. Dulaney-Johnson" userId="b166da85-9485-423f-b95d-9451ccf80abf" providerId="ADAL" clId="{F07D7EDC-486F-455A-B1B5-B24F6DB6C729}" dt="2023-12-10T19:13:02.594" v="144" actId="26606"/>
          <ac:spMkLst>
            <pc:docMk/>
            <pc:sldMk cId="838782200" sldId="274"/>
            <ac:spMk id="2" creationId="{D9A60C23-4178-88F1-70C5-E8D074692D92}"/>
          </ac:spMkLst>
        </pc:spChg>
        <pc:spChg chg="add">
          <ac:chgData name="Kristina L. Dulaney-Johnson" userId="b166da85-9485-423f-b95d-9451ccf80abf" providerId="ADAL" clId="{F07D7EDC-486F-455A-B1B5-B24F6DB6C729}" dt="2023-12-10T19:13:02.594" v="144" actId="26606"/>
          <ac:spMkLst>
            <pc:docMk/>
            <pc:sldMk cId="838782200" sldId="274"/>
            <ac:spMk id="3" creationId="{96C69085-BA85-CE9E-CDC8-F16A27563538}"/>
          </ac:spMkLst>
        </pc:spChg>
        <pc:spChg chg="del mod replId">
          <ac:chgData name="Kristina L. Dulaney-Johnson" userId="b166da85-9485-423f-b95d-9451ccf80abf" providerId="ADAL" clId="{F07D7EDC-486F-455A-B1B5-B24F6DB6C729}" dt="2023-12-10T19:13:02.594" v="144" actId="26606"/>
          <ac:spMkLst>
            <pc:docMk/>
            <pc:sldMk cId="838782200" sldId="274"/>
            <ac:spMk id="7" creationId="{00000000-0000-0000-0000-000000000000}"/>
          </ac:spMkLst>
        </pc:spChg>
        <pc:spChg chg="del mod replId">
          <ac:chgData name="Kristina L. Dulaney-Johnson" userId="b166da85-9485-423f-b95d-9451ccf80abf" providerId="ADAL" clId="{F07D7EDC-486F-455A-B1B5-B24F6DB6C729}" dt="2023-12-10T19:13:02.594" v="144" actId="26606"/>
          <ac:spMkLst>
            <pc:docMk/>
            <pc:sldMk cId="838782200" sldId="274"/>
            <ac:spMk id="8" creationId="{00000000-0000-0000-0000-000000000000}"/>
          </ac:spMkLst>
        </pc:spChg>
        <pc:spChg chg="add">
          <ac:chgData name="Kristina L. Dulaney-Johnson" userId="b166da85-9485-423f-b95d-9451ccf80abf" providerId="ADAL" clId="{F07D7EDC-486F-455A-B1B5-B24F6DB6C729}" dt="2023-12-10T19:13:02.594" v="144" actId="26606"/>
          <ac:spMkLst>
            <pc:docMk/>
            <pc:sldMk cId="838782200" sldId="274"/>
            <ac:spMk id="10" creationId="{C610D2AE-07EF-436A-9755-AA8DF4B933A4}"/>
          </ac:spMkLst>
        </pc:spChg>
        <pc:spChg chg="add">
          <ac:chgData name="Kristina L. Dulaney-Johnson" userId="b166da85-9485-423f-b95d-9451ccf80abf" providerId="ADAL" clId="{F07D7EDC-486F-455A-B1B5-B24F6DB6C729}" dt="2023-12-10T19:13:02.594" v="144" actId="26606"/>
          <ac:spMkLst>
            <pc:docMk/>
            <pc:sldMk cId="838782200" sldId="274"/>
            <ac:spMk id="14" creationId="{CF2D8AD5-434A-4C0E-9F5B-C1AFD645F364}"/>
          </ac:spMkLst>
        </pc:spChg>
        <pc:spChg chg="del">
          <ac:chgData name="Kristina L. Dulaney-Johnson" userId="b166da85-9485-423f-b95d-9451ccf80abf" providerId="ADAL" clId="{F07D7EDC-486F-455A-B1B5-B24F6DB6C729}" dt="2023-12-10T19:12:57.196" v="140"/>
          <ac:spMkLst>
            <pc:docMk/>
            <pc:sldMk cId="838782200" sldId="274"/>
            <ac:spMk id="24" creationId="{C7FA33FF-088D-4F16-95A2-2C64D353DEA8}"/>
          </ac:spMkLst>
        </pc:spChg>
        <pc:spChg chg="del">
          <ac:chgData name="Kristina L. Dulaney-Johnson" userId="b166da85-9485-423f-b95d-9451ccf80abf" providerId="ADAL" clId="{F07D7EDC-486F-455A-B1B5-B24F6DB6C729}" dt="2023-12-10T19:12:57.196" v="140"/>
          <ac:spMkLst>
            <pc:docMk/>
            <pc:sldMk cId="838782200" sldId="274"/>
            <ac:spMk id="26" creationId="{A376EFB1-01CF-419F-ABF1-2AF02BBFCBD1}"/>
          </ac:spMkLst>
        </pc:spChg>
        <pc:spChg chg="del">
          <ac:chgData name="Kristina L. Dulaney-Johnson" userId="b166da85-9485-423f-b95d-9451ccf80abf" providerId="ADAL" clId="{F07D7EDC-486F-455A-B1B5-B24F6DB6C729}" dt="2023-12-10T19:12:57.196" v="140"/>
          <ac:spMkLst>
            <pc:docMk/>
            <pc:sldMk cId="838782200" sldId="274"/>
            <ac:spMk id="28" creationId="{FF9DEA15-78BD-4750-AA18-B9F28A6D5AB8}"/>
          </ac:spMkLst>
        </pc:spChg>
        <pc:picChg chg="add">
          <ac:chgData name="Kristina L. Dulaney-Johnson" userId="b166da85-9485-423f-b95d-9451ccf80abf" providerId="ADAL" clId="{F07D7EDC-486F-455A-B1B5-B24F6DB6C729}" dt="2023-12-10T19:13:02.594" v="144" actId="26606"/>
          <ac:picMkLst>
            <pc:docMk/>
            <pc:sldMk cId="838782200" sldId="274"/>
            <ac:picMk id="5" creationId="{5680AC99-3163-97D7-456B-C87047F61463}"/>
          </ac:picMkLst>
        </pc:picChg>
        <pc:picChg chg="del mod replId">
          <ac:chgData name="Kristina L. Dulaney-Johnson" userId="b166da85-9485-423f-b95d-9451ccf80abf" providerId="ADAL" clId="{F07D7EDC-486F-455A-B1B5-B24F6DB6C729}" dt="2023-12-10T19:13:02.594" v="144" actId="26606"/>
          <ac:picMkLst>
            <pc:docMk/>
            <pc:sldMk cId="838782200" sldId="274"/>
            <ac:picMk id="9" creationId="{00000000-0000-0000-0000-000000000000}"/>
          </ac:picMkLst>
        </pc:picChg>
        <pc:picChg chg="add">
          <ac:chgData name="Kristina L. Dulaney-Johnson" userId="b166da85-9485-423f-b95d-9451ccf80abf" providerId="ADAL" clId="{F07D7EDC-486F-455A-B1B5-B24F6DB6C729}" dt="2023-12-10T19:13:02.594" v="144" actId="26606"/>
          <ac:picMkLst>
            <pc:docMk/>
            <pc:sldMk cId="838782200" sldId="274"/>
            <ac:picMk id="12" creationId="{6CACDD17-9043-46DF-882D-420365B79C18}"/>
          </ac:picMkLst>
        </pc:picChg>
        <pc:picChg chg="add">
          <ac:chgData name="Kristina L. Dulaney-Johnson" userId="b166da85-9485-423f-b95d-9451ccf80abf" providerId="ADAL" clId="{F07D7EDC-486F-455A-B1B5-B24F6DB6C729}" dt="2023-12-10T19:13:02.594" v="144" actId="26606"/>
          <ac:picMkLst>
            <pc:docMk/>
            <pc:sldMk cId="838782200" sldId="274"/>
            <ac:picMk id="16" creationId="{E92B246D-47CC-40F8-8DE7-B65D409E945E}"/>
          </ac:picMkLst>
        </pc:picChg>
      </pc:sldChg>
      <pc:sldChg chg="addSp delSp modSp mod setBg delDesignElem">
        <pc:chgData name="Kristina L. Dulaney-Johnson" userId="b166da85-9485-423f-b95d-9451ccf80abf" providerId="ADAL" clId="{F07D7EDC-486F-455A-B1B5-B24F6DB6C729}" dt="2023-12-10T19:13:56.045" v="149" actId="26606"/>
        <pc:sldMkLst>
          <pc:docMk/>
          <pc:sldMk cId="122243469" sldId="301"/>
        </pc:sldMkLst>
        <pc:spChg chg="add">
          <ac:chgData name="Kristina L. Dulaney-Johnson" userId="b166da85-9485-423f-b95d-9451ccf80abf" providerId="ADAL" clId="{F07D7EDC-486F-455A-B1B5-B24F6DB6C729}" dt="2023-12-10T19:13:56.045" v="149" actId="26606"/>
          <ac:spMkLst>
            <pc:docMk/>
            <pc:sldMk cId="122243469" sldId="301"/>
            <ac:spMk id="2" creationId="{8C6F6D5E-192E-C0F3-78B5-DF0527915574}"/>
          </ac:spMkLst>
        </pc:spChg>
        <pc:spChg chg="add">
          <ac:chgData name="Kristina L. Dulaney-Johnson" userId="b166da85-9485-423f-b95d-9451ccf80abf" providerId="ADAL" clId="{F07D7EDC-486F-455A-B1B5-B24F6DB6C729}" dt="2023-12-10T19:13:56.045" v="149" actId="26606"/>
          <ac:spMkLst>
            <pc:docMk/>
            <pc:sldMk cId="122243469" sldId="301"/>
            <ac:spMk id="4" creationId="{61567707-EAC6-D244-25CD-289401422B3D}"/>
          </ac:spMkLst>
        </pc:spChg>
        <pc:spChg chg="del mod replId">
          <ac:chgData name="Kristina L. Dulaney-Johnson" userId="b166da85-9485-423f-b95d-9451ccf80abf" providerId="ADAL" clId="{F07D7EDC-486F-455A-B1B5-B24F6DB6C729}" dt="2023-12-10T19:13:56.045" v="149" actId="26606"/>
          <ac:spMkLst>
            <pc:docMk/>
            <pc:sldMk cId="122243469" sldId="301"/>
            <ac:spMk id="10" creationId="{00000000-0000-0000-0000-000000000000}"/>
          </ac:spMkLst>
        </pc:spChg>
        <pc:spChg chg="del mod replId">
          <ac:chgData name="Kristina L. Dulaney-Johnson" userId="b166da85-9485-423f-b95d-9451ccf80abf" providerId="ADAL" clId="{F07D7EDC-486F-455A-B1B5-B24F6DB6C729}" dt="2023-12-10T19:13:56.045" v="149" actId="26606"/>
          <ac:spMkLst>
            <pc:docMk/>
            <pc:sldMk cId="122243469" sldId="301"/>
            <ac:spMk id="11" creationId="{00000000-0000-0000-0000-000000000000}"/>
          </ac:spMkLst>
        </pc:spChg>
        <pc:spChg chg="add">
          <ac:chgData name="Kristina L. Dulaney-Johnson" userId="b166da85-9485-423f-b95d-9451ccf80abf" providerId="ADAL" clId="{F07D7EDC-486F-455A-B1B5-B24F6DB6C729}" dt="2023-12-10T19:13:56.045" v="149" actId="26606"/>
          <ac:spMkLst>
            <pc:docMk/>
            <pc:sldMk cId="122243469" sldId="301"/>
            <ac:spMk id="19" creationId="{6478287C-E119-4E9C-95B0-518478BD9D07}"/>
          </ac:spMkLst>
        </pc:spChg>
        <pc:spChg chg="add">
          <ac:chgData name="Kristina L. Dulaney-Johnson" userId="b166da85-9485-423f-b95d-9451ccf80abf" providerId="ADAL" clId="{F07D7EDC-486F-455A-B1B5-B24F6DB6C729}" dt="2023-12-10T19:13:56.045" v="149" actId="26606"/>
          <ac:spMkLst>
            <pc:docMk/>
            <pc:sldMk cId="122243469" sldId="301"/>
            <ac:spMk id="21" creationId="{EA4A294F-6D36-425B-8632-27FD6A284D09}"/>
          </ac:spMkLst>
        </pc:spChg>
        <pc:spChg chg="add">
          <ac:chgData name="Kristina L. Dulaney-Johnson" userId="b166da85-9485-423f-b95d-9451ccf80abf" providerId="ADAL" clId="{F07D7EDC-486F-455A-B1B5-B24F6DB6C729}" dt="2023-12-10T19:13:56.045" v="149" actId="26606"/>
          <ac:spMkLst>
            <pc:docMk/>
            <pc:sldMk cId="122243469" sldId="301"/>
            <ac:spMk id="23" creationId="{C610D2AE-07EF-436A-9755-AA8DF4B933A4}"/>
          </ac:spMkLst>
        </pc:spChg>
        <pc:spChg chg="add">
          <ac:chgData name="Kristina L. Dulaney-Johnson" userId="b166da85-9485-423f-b95d-9451ccf80abf" providerId="ADAL" clId="{F07D7EDC-486F-455A-B1B5-B24F6DB6C729}" dt="2023-12-10T19:13:56.045" v="149" actId="26606"/>
          <ac:spMkLst>
            <pc:docMk/>
            <pc:sldMk cId="122243469" sldId="301"/>
            <ac:spMk id="27" creationId="{CF2D8AD5-434A-4C0E-9F5B-C1AFD645F364}"/>
          </ac:spMkLst>
        </pc:spChg>
        <pc:spChg chg="del">
          <ac:chgData name="Kristina L. Dulaney-Johnson" userId="b166da85-9485-423f-b95d-9451ccf80abf" providerId="ADAL" clId="{F07D7EDC-486F-455A-B1B5-B24F6DB6C729}" dt="2023-12-10T19:12:57.196" v="140"/>
          <ac:spMkLst>
            <pc:docMk/>
            <pc:sldMk cId="122243469" sldId="301"/>
            <ac:spMk id="44" creationId="{B95B9BA8-1D69-4796-85F5-B6D0BD52354B}"/>
          </ac:spMkLst>
        </pc:spChg>
        <pc:grpChg chg="del">
          <ac:chgData name="Kristina L. Dulaney-Johnson" userId="b166da85-9485-423f-b95d-9451ccf80abf" providerId="ADAL" clId="{F07D7EDC-486F-455A-B1B5-B24F6DB6C729}" dt="2023-12-10T19:12:57.196" v="140"/>
          <ac:grpSpMkLst>
            <pc:docMk/>
            <pc:sldMk cId="122243469" sldId="301"/>
            <ac:grpSpMk id="46" creationId="{B868920F-3C89-4780-A399-2A0099F45D9B}"/>
          </ac:grpSpMkLst>
        </pc:grpChg>
        <pc:picChg chg="add">
          <ac:chgData name="Kristina L. Dulaney-Johnson" userId="b166da85-9485-423f-b95d-9451ccf80abf" providerId="ADAL" clId="{F07D7EDC-486F-455A-B1B5-B24F6DB6C729}" dt="2023-12-10T19:13:56.045" v="149" actId="26606"/>
          <ac:picMkLst>
            <pc:docMk/>
            <pc:sldMk cId="122243469" sldId="301"/>
            <ac:picMk id="8" creationId="{1919DC65-16D3-784E-CAA8-FBB5B4C7E1AC}"/>
          </ac:picMkLst>
        </pc:picChg>
        <pc:picChg chg="del mod replId">
          <ac:chgData name="Kristina L. Dulaney-Johnson" userId="b166da85-9485-423f-b95d-9451ccf80abf" providerId="ADAL" clId="{F07D7EDC-486F-455A-B1B5-B24F6DB6C729}" dt="2023-12-10T19:13:56.045" v="149" actId="26606"/>
          <ac:picMkLst>
            <pc:docMk/>
            <pc:sldMk cId="122243469" sldId="301"/>
            <ac:picMk id="12" creationId="{24FDFCEB-7BD0-4BAD-B7AB-C6F79A5E7CD5}"/>
          </ac:picMkLst>
        </pc:picChg>
        <pc:picChg chg="add">
          <ac:chgData name="Kristina L. Dulaney-Johnson" userId="b166da85-9485-423f-b95d-9451ccf80abf" providerId="ADAL" clId="{F07D7EDC-486F-455A-B1B5-B24F6DB6C729}" dt="2023-12-10T19:13:56.045" v="149" actId="26606"/>
          <ac:picMkLst>
            <pc:docMk/>
            <pc:sldMk cId="122243469" sldId="301"/>
            <ac:picMk id="13" creationId="{5321D838-2C7E-4177-9DD3-DAC78324A2B2}"/>
          </ac:picMkLst>
        </pc:picChg>
        <pc:picChg chg="add">
          <ac:chgData name="Kristina L. Dulaney-Johnson" userId="b166da85-9485-423f-b95d-9451ccf80abf" providerId="ADAL" clId="{F07D7EDC-486F-455A-B1B5-B24F6DB6C729}" dt="2023-12-10T19:13:56.045" v="149" actId="26606"/>
          <ac:picMkLst>
            <pc:docMk/>
            <pc:sldMk cId="122243469" sldId="301"/>
            <ac:picMk id="15" creationId="{224C28B3-E902-49D1-98A0-582D277A0E00}"/>
          </ac:picMkLst>
        </pc:picChg>
        <pc:picChg chg="add">
          <ac:chgData name="Kristina L. Dulaney-Johnson" userId="b166da85-9485-423f-b95d-9451ccf80abf" providerId="ADAL" clId="{F07D7EDC-486F-455A-B1B5-B24F6DB6C729}" dt="2023-12-10T19:13:56.045" v="149" actId="26606"/>
          <ac:picMkLst>
            <pc:docMk/>
            <pc:sldMk cId="122243469" sldId="301"/>
            <ac:picMk id="17" creationId="{F3A6C14C-E755-4A02-821B-6EA2D4C9F20D}"/>
          </ac:picMkLst>
        </pc:picChg>
        <pc:picChg chg="add">
          <ac:chgData name="Kristina L. Dulaney-Johnson" userId="b166da85-9485-423f-b95d-9451ccf80abf" providerId="ADAL" clId="{F07D7EDC-486F-455A-B1B5-B24F6DB6C729}" dt="2023-12-10T19:13:56.045" v="149" actId="26606"/>
          <ac:picMkLst>
            <pc:docMk/>
            <pc:sldMk cId="122243469" sldId="301"/>
            <ac:picMk id="25" creationId="{6CACDD17-9043-46DF-882D-420365B79C18}"/>
          </ac:picMkLst>
        </pc:picChg>
        <pc:picChg chg="add">
          <ac:chgData name="Kristina L. Dulaney-Johnson" userId="b166da85-9485-423f-b95d-9451ccf80abf" providerId="ADAL" clId="{F07D7EDC-486F-455A-B1B5-B24F6DB6C729}" dt="2023-12-10T19:13:56.045" v="149" actId="26606"/>
          <ac:picMkLst>
            <pc:docMk/>
            <pc:sldMk cId="122243469" sldId="301"/>
            <ac:picMk id="29" creationId="{E92B246D-47CC-40F8-8DE7-B65D409E945E}"/>
          </ac:picMkLst>
        </pc:picChg>
      </pc:sldChg>
      <pc:sldChg chg="addSp delSp modSp mod setBg delDesignElem">
        <pc:chgData name="Kristina L. Dulaney-Johnson" userId="b166da85-9485-423f-b95d-9451ccf80abf" providerId="ADAL" clId="{F07D7EDC-486F-455A-B1B5-B24F6DB6C729}" dt="2023-12-10T19:14:11.240" v="151" actId="26606"/>
        <pc:sldMkLst>
          <pc:docMk/>
          <pc:sldMk cId="4165678848" sldId="302"/>
        </pc:sldMkLst>
        <pc:spChg chg="add">
          <ac:chgData name="Kristina L. Dulaney-Johnson" userId="b166da85-9485-423f-b95d-9451ccf80abf" providerId="ADAL" clId="{F07D7EDC-486F-455A-B1B5-B24F6DB6C729}" dt="2023-12-10T19:14:11.240" v="151" actId="26606"/>
          <ac:spMkLst>
            <pc:docMk/>
            <pc:sldMk cId="4165678848" sldId="302"/>
            <ac:spMk id="2" creationId="{6E0E95B7-ED0C-92B2-612F-D5D98F44FF04}"/>
          </ac:spMkLst>
        </pc:spChg>
        <pc:spChg chg="add">
          <ac:chgData name="Kristina L. Dulaney-Johnson" userId="b166da85-9485-423f-b95d-9451ccf80abf" providerId="ADAL" clId="{F07D7EDC-486F-455A-B1B5-B24F6DB6C729}" dt="2023-12-10T19:14:11.240" v="151" actId="26606"/>
          <ac:spMkLst>
            <pc:docMk/>
            <pc:sldMk cId="4165678848" sldId="302"/>
            <ac:spMk id="4" creationId="{F25EB1FF-8AC1-EA54-373D-CDE094C053D9}"/>
          </ac:spMkLst>
        </pc:spChg>
        <pc:spChg chg="del mod replId">
          <ac:chgData name="Kristina L. Dulaney-Johnson" userId="b166da85-9485-423f-b95d-9451ccf80abf" providerId="ADAL" clId="{F07D7EDC-486F-455A-B1B5-B24F6DB6C729}" dt="2023-12-10T19:14:11.240" v="151" actId="26606"/>
          <ac:spMkLst>
            <pc:docMk/>
            <pc:sldMk cId="4165678848" sldId="302"/>
            <ac:spMk id="6" creationId="{00000000-0000-0000-0000-000000000000}"/>
          </ac:spMkLst>
        </pc:spChg>
        <pc:spChg chg="del mod replId">
          <ac:chgData name="Kristina L. Dulaney-Johnson" userId="b166da85-9485-423f-b95d-9451ccf80abf" providerId="ADAL" clId="{F07D7EDC-486F-455A-B1B5-B24F6DB6C729}" dt="2023-12-10T19:14:11.240" v="151" actId="26606"/>
          <ac:spMkLst>
            <pc:docMk/>
            <pc:sldMk cId="4165678848" sldId="302"/>
            <ac:spMk id="7" creationId="{00000000-0000-0000-0000-000000000000}"/>
          </ac:spMkLst>
        </pc:spChg>
        <pc:spChg chg="add">
          <ac:chgData name="Kristina L. Dulaney-Johnson" userId="b166da85-9485-423f-b95d-9451ccf80abf" providerId="ADAL" clId="{F07D7EDC-486F-455A-B1B5-B24F6DB6C729}" dt="2023-12-10T19:14:11.240" v="151" actId="26606"/>
          <ac:spMkLst>
            <pc:docMk/>
            <pc:sldMk cId="4165678848" sldId="302"/>
            <ac:spMk id="15" creationId="{DC0D803F-BF83-4194-8691-90B027BDF578}"/>
          </ac:spMkLst>
        </pc:spChg>
        <pc:spChg chg="add">
          <ac:chgData name="Kristina L. Dulaney-Johnson" userId="b166da85-9485-423f-b95d-9451ccf80abf" providerId="ADAL" clId="{F07D7EDC-486F-455A-B1B5-B24F6DB6C729}" dt="2023-12-10T19:14:11.240" v="151" actId="26606"/>
          <ac:spMkLst>
            <pc:docMk/>
            <pc:sldMk cId="4165678848" sldId="302"/>
            <ac:spMk id="17" creationId="{4316132F-CC4B-4C96-9C75-95DC7CD4896E}"/>
          </ac:spMkLst>
        </pc:spChg>
        <pc:spChg chg="add">
          <ac:chgData name="Kristina L. Dulaney-Johnson" userId="b166da85-9485-423f-b95d-9451ccf80abf" providerId="ADAL" clId="{F07D7EDC-486F-455A-B1B5-B24F6DB6C729}" dt="2023-12-10T19:14:11.240" v="151" actId="26606"/>
          <ac:spMkLst>
            <pc:docMk/>
            <pc:sldMk cId="4165678848" sldId="302"/>
            <ac:spMk id="19" creationId="{4B0FA309-807F-4C17-98EF-A3BA7388E213}"/>
          </ac:spMkLst>
        </pc:spChg>
        <pc:spChg chg="add">
          <ac:chgData name="Kristina L. Dulaney-Johnson" userId="b166da85-9485-423f-b95d-9451ccf80abf" providerId="ADAL" clId="{F07D7EDC-486F-455A-B1B5-B24F6DB6C729}" dt="2023-12-10T19:14:11.240" v="151" actId="26606"/>
          <ac:spMkLst>
            <pc:docMk/>
            <pc:sldMk cId="4165678848" sldId="302"/>
            <ac:spMk id="23" creationId="{C8FA1749-B91A-40E7-AD01-0B9C9C6AF74E}"/>
          </ac:spMkLst>
        </pc:spChg>
        <pc:spChg chg="add">
          <ac:chgData name="Kristina L. Dulaney-Johnson" userId="b166da85-9485-423f-b95d-9451ccf80abf" providerId="ADAL" clId="{F07D7EDC-486F-455A-B1B5-B24F6DB6C729}" dt="2023-12-10T19:14:11.240" v="151" actId="26606"/>
          <ac:spMkLst>
            <pc:docMk/>
            <pc:sldMk cId="4165678848" sldId="302"/>
            <ac:spMk id="27" creationId="{700676C8-6DE8-47DD-9A23-D42063A12E10}"/>
          </ac:spMkLst>
        </pc:spChg>
        <pc:spChg chg="del">
          <ac:chgData name="Kristina L. Dulaney-Johnson" userId="b166da85-9485-423f-b95d-9451ccf80abf" providerId="ADAL" clId="{F07D7EDC-486F-455A-B1B5-B24F6DB6C729}" dt="2023-12-10T19:12:57.196" v="140"/>
          <ac:spMkLst>
            <pc:docMk/>
            <pc:sldMk cId="4165678848" sldId="302"/>
            <ac:spMk id="44" creationId="{5A0118C5-4F8D-4CF4-BADD-53FEACC6C42A}"/>
          </ac:spMkLst>
        </pc:spChg>
        <pc:spChg chg="del">
          <ac:chgData name="Kristina L. Dulaney-Johnson" userId="b166da85-9485-423f-b95d-9451ccf80abf" providerId="ADAL" clId="{F07D7EDC-486F-455A-B1B5-B24F6DB6C729}" dt="2023-12-10T19:12:57.196" v="140"/>
          <ac:spMkLst>
            <pc:docMk/>
            <pc:sldMk cId="4165678848" sldId="302"/>
            <ac:spMk id="46" creationId="{4E0A5C5C-2A95-428E-9F6A-0D29EBD57C9F}"/>
          </ac:spMkLst>
        </pc:spChg>
        <pc:spChg chg="del">
          <ac:chgData name="Kristina L. Dulaney-Johnson" userId="b166da85-9485-423f-b95d-9451ccf80abf" providerId="ADAL" clId="{F07D7EDC-486F-455A-B1B5-B24F6DB6C729}" dt="2023-12-10T19:12:57.196" v="140"/>
          <ac:spMkLst>
            <pc:docMk/>
            <pc:sldMk cId="4165678848" sldId="302"/>
            <ac:spMk id="48" creationId="{1056F38F-7C4E-461D-8709-7D0024AE1F79}"/>
          </ac:spMkLst>
        </pc:spChg>
        <pc:spChg chg="del">
          <ac:chgData name="Kristina L. Dulaney-Johnson" userId="b166da85-9485-423f-b95d-9451ccf80abf" providerId="ADAL" clId="{F07D7EDC-486F-455A-B1B5-B24F6DB6C729}" dt="2023-12-10T19:12:57.196" v="140"/>
          <ac:spMkLst>
            <pc:docMk/>
            <pc:sldMk cId="4165678848" sldId="302"/>
            <ac:spMk id="50" creationId="{C7278469-3C3C-49CE-AEEE-E176A4900B78}"/>
          </ac:spMkLst>
        </pc:spChg>
        <pc:spChg chg="del">
          <ac:chgData name="Kristina L. Dulaney-Johnson" userId="b166da85-9485-423f-b95d-9451ccf80abf" providerId="ADAL" clId="{F07D7EDC-486F-455A-B1B5-B24F6DB6C729}" dt="2023-12-10T19:12:57.196" v="140"/>
          <ac:spMkLst>
            <pc:docMk/>
            <pc:sldMk cId="4165678848" sldId="302"/>
            <ac:spMk id="56" creationId="{4C6598AB-1C17-4D54-951C-A082D94ACB7A}"/>
          </ac:spMkLst>
        </pc:spChg>
        <pc:spChg chg="del">
          <ac:chgData name="Kristina L. Dulaney-Johnson" userId="b166da85-9485-423f-b95d-9451ccf80abf" providerId="ADAL" clId="{F07D7EDC-486F-455A-B1B5-B24F6DB6C729}" dt="2023-12-10T19:12:57.196" v="140"/>
          <ac:spMkLst>
            <pc:docMk/>
            <pc:sldMk cId="4165678848" sldId="302"/>
            <ac:spMk id="58" creationId="{C83B66D7-137D-4AC1-B172-53D60F08BEB5}"/>
          </ac:spMkLst>
        </pc:spChg>
        <pc:spChg chg="del">
          <ac:chgData name="Kristina L. Dulaney-Johnson" userId="b166da85-9485-423f-b95d-9451ccf80abf" providerId="ADAL" clId="{F07D7EDC-486F-455A-B1B5-B24F6DB6C729}" dt="2023-12-10T19:12:57.196" v="140"/>
          <ac:spMkLst>
            <pc:docMk/>
            <pc:sldMk cId="4165678848" sldId="302"/>
            <ac:spMk id="60" creationId="{F6B92503-6984-4D15-8B98-8718709B785D}"/>
          </ac:spMkLst>
        </pc:spChg>
        <pc:spChg chg="del">
          <ac:chgData name="Kristina L. Dulaney-Johnson" userId="b166da85-9485-423f-b95d-9451ccf80abf" providerId="ADAL" clId="{F07D7EDC-486F-455A-B1B5-B24F6DB6C729}" dt="2023-12-10T19:12:57.196" v="140"/>
          <ac:spMkLst>
            <pc:docMk/>
            <pc:sldMk cId="4165678848" sldId="302"/>
            <ac:spMk id="62" creationId="{08DDF938-524E-4C18-A47D-C00627832366}"/>
          </ac:spMkLst>
        </pc:spChg>
        <pc:grpChg chg="del">
          <ac:chgData name="Kristina L. Dulaney-Johnson" userId="b166da85-9485-423f-b95d-9451ccf80abf" providerId="ADAL" clId="{F07D7EDC-486F-455A-B1B5-B24F6DB6C729}" dt="2023-12-10T19:12:57.196" v="140"/>
          <ac:grpSpMkLst>
            <pc:docMk/>
            <pc:sldMk cId="4165678848" sldId="302"/>
            <ac:grpSpMk id="52" creationId="{93DC754C-7E09-422D-A8BB-AF632E90DFA2}"/>
          </ac:grpSpMkLst>
        </pc:grpChg>
        <pc:grpChg chg="del">
          <ac:chgData name="Kristina L. Dulaney-Johnson" userId="b166da85-9485-423f-b95d-9451ccf80abf" providerId="ADAL" clId="{F07D7EDC-486F-455A-B1B5-B24F6DB6C729}" dt="2023-12-10T19:12:57.196" v="140"/>
          <ac:grpSpMkLst>
            <pc:docMk/>
            <pc:sldMk cId="4165678848" sldId="302"/>
            <ac:grpSpMk id="64" creationId="{3773FAF5-C452-4455-9411-D6AF5EBD4CA9}"/>
          </ac:grpSpMkLst>
        </pc:grpChg>
        <pc:picChg chg="add">
          <ac:chgData name="Kristina L. Dulaney-Johnson" userId="b166da85-9485-423f-b95d-9451ccf80abf" providerId="ADAL" clId="{F07D7EDC-486F-455A-B1B5-B24F6DB6C729}" dt="2023-12-10T19:14:11.240" v="151" actId="26606"/>
          <ac:picMkLst>
            <pc:docMk/>
            <pc:sldMk cId="4165678848" sldId="302"/>
            <ac:picMk id="9" creationId="{AC3E6C53-102E-4ACA-BCBB-3CC973B99486}"/>
          </ac:picMkLst>
        </pc:picChg>
        <pc:picChg chg="add">
          <ac:chgData name="Kristina L. Dulaney-Johnson" userId="b166da85-9485-423f-b95d-9451ccf80abf" providerId="ADAL" clId="{F07D7EDC-486F-455A-B1B5-B24F6DB6C729}" dt="2023-12-10T19:14:11.240" v="151" actId="26606"/>
          <ac:picMkLst>
            <pc:docMk/>
            <pc:sldMk cId="4165678848" sldId="302"/>
            <ac:picMk id="11" creationId="{E4655D52-F2FA-4137-8A31-499A4FE62913}"/>
          </ac:picMkLst>
        </pc:picChg>
        <pc:picChg chg="add">
          <ac:chgData name="Kristina L. Dulaney-Johnson" userId="b166da85-9485-423f-b95d-9451ccf80abf" providerId="ADAL" clId="{F07D7EDC-486F-455A-B1B5-B24F6DB6C729}" dt="2023-12-10T19:14:11.240" v="151" actId="26606"/>
          <ac:picMkLst>
            <pc:docMk/>
            <pc:sldMk cId="4165678848" sldId="302"/>
            <ac:picMk id="13" creationId="{8519FA1D-01C2-425F-B9AA-D69B4DD0A1EA}"/>
          </ac:picMkLst>
        </pc:picChg>
        <pc:picChg chg="add">
          <ac:chgData name="Kristina L. Dulaney-Johnson" userId="b166da85-9485-423f-b95d-9451ccf80abf" providerId="ADAL" clId="{F07D7EDC-486F-455A-B1B5-B24F6DB6C729}" dt="2023-12-10T19:14:11.240" v="151" actId="26606"/>
          <ac:picMkLst>
            <pc:docMk/>
            <pc:sldMk cId="4165678848" sldId="302"/>
            <ac:picMk id="21" creationId="{2642A87B-CAE9-4F8F-B293-28388E45D9EE}"/>
          </ac:picMkLst>
        </pc:picChg>
        <pc:picChg chg="add">
          <ac:chgData name="Kristina L. Dulaney-Johnson" userId="b166da85-9485-423f-b95d-9451ccf80abf" providerId="ADAL" clId="{F07D7EDC-486F-455A-B1B5-B24F6DB6C729}" dt="2023-12-10T19:14:11.240" v="151" actId="26606"/>
          <ac:picMkLst>
            <pc:docMk/>
            <pc:sldMk cId="4165678848" sldId="302"/>
            <ac:picMk id="25" creationId="{3B7A934F-FFF7-4353-83D3-4EF66E93EEF8}"/>
          </ac:picMkLst>
        </pc:picChg>
      </pc:sldChg>
      <pc:sldChg chg="addSp delSp modSp mod modTransition setBg addAnim">
        <pc:chgData name="Kristina L. Dulaney-Johnson" userId="b166da85-9485-423f-b95d-9451ccf80abf" providerId="ADAL" clId="{F07D7EDC-486F-455A-B1B5-B24F6DB6C729}" dt="2023-12-11T22:13:09.308" v="167"/>
        <pc:sldMkLst>
          <pc:docMk/>
          <pc:sldMk cId="2258853588" sldId="303"/>
        </pc:sldMkLst>
        <pc:spChg chg="add">
          <ac:chgData name="Kristina L. Dulaney-Johnson" userId="b166da85-9485-423f-b95d-9451ccf80abf" providerId="ADAL" clId="{F07D7EDC-486F-455A-B1B5-B24F6DB6C729}" dt="2023-12-10T19:12:51.036" v="133" actId="26606"/>
          <ac:spMkLst>
            <pc:docMk/>
            <pc:sldMk cId="2258853588" sldId="303"/>
            <ac:spMk id="2" creationId="{48CCD5C6-2D9A-8944-6CA9-E230A2054102}"/>
          </ac:spMkLst>
        </pc:spChg>
        <pc:spChg chg="del mod replId">
          <ac:chgData name="Kristina L. Dulaney-Johnson" userId="b166da85-9485-423f-b95d-9451ccf80abf" providerId="ADAL" clId="{F07D7EDC-486F-455A-B1B5-B24F6DB6C729}" dt="2023-12-10T19:12:51.036" v="133" actId="26606"/>
          <ac:spMkLst>
            <pc:docMk/>
            <pc:sldMk cId="2258853588" sldId="303"/>
            <ac:spMk id="12" creationId="{7127D704-D24D-45DF-8E43-B88C52626395}"/>
          </ac:spMkLst>
        </pc:spChg>
        <pc:spChg chg="add">
          <ac:chgData name="Kristina L. Dulaney-Johnson" userId="b166da85-9485-423f-b95d-9451ccf80abf" providerId="ADAL" clId="{F07D7EDC-486F-455A-B1B5-B24F6DB6C729}" dt="2023-12-10T19:12:51.036" v="133" actId="26606"/>
          <ac:spMkLst>
            <pc:docMk/>
            <pc:sldMk cId="2258853588" sldId="303"/>
            <ac:spMk id="21" creationId="{EE2923D5-2453-48AE-84D0-4F20C2817445}"/>
          </ac:spMkLst>
        </pc:spChg>
        <pc:spChg chg="add">
          <ac:chgData name="Kristina L. Dulaney-Johnson" userId="b166da85-9485-423f-b95d-9451ccf80abf" providerId="ADAL" clId="{F07D7EDC-486F-455A-B1B5-B24F6DB6C729}" dt="2023-12-10T19:12:51.036" v="133" actId="26606"/>
          <ac:spMkLst>
            <pc:docMk/>
            <pc:sldMk cId="2258853588" sldId="303"/>
            <ac:spMk id="23" creationId="{87B2F32A-3C1B-4881-BDC9-094804BD268A}"/>
          </ac:spMkLst>
        </pc:spChg>
        <pc:spChg chg="add">
          <ac:chgData name="Kristina L. Dulaney-Johnson" userId="b166da85-9485-423f-b95d-9451ccf80abf" providerId="ADAL" clId="{F07D7EDC-486F-455A-B1B5-B24F6DB6C729}" dt="2023-12-10T19:12:51.036" v="133" actId="26606"/>
          <ac:spMkLst>
            <pc:docMk/>
            <pc:sldMk cId="2258853588" sldId="303"/>
            <ac:spMk id="29" creationId="{138FBA86-9EB7-4930-9037-593598624DFC}"/>
          </ac:spMkLst>
        </pc:spChg>
        <pc:spChg chg="add">
          <ac:chgData name="Kristina L. Dulaney-Johnson" userId="b166da85-9485-423f-b95d-9451ccf80abf" providerId="ADAL" clId="{F07D7EDC-486F-455A-B1B5-B24F6DB6C729}" dt="2023-12-10T19:12:51.036" v="133" actId="26606"/>
          <ac:spMkLst>
            <pc:docMk/>
            <pc:sldMk cId="2258853588" sldId="303"/>
            <ac:spMk id="31" creationId="{492174FA-36EE-4978-9C32-5268F4534203}"/>
          </ac:spMkLst>
        </pc:spChg>
        <pc:spChg chg="add">
          <ac:chgData name="Kristina L. Dulaney-Johnson" userId="b166da85-9485-423f-b95d-9451ccf80abf" providerId="ADAL" clId="{F07D7EDC-486F-455A-B1B5-B24F6DB6C729}" dt="2023-12-10T19:12:51.036" v="133" actId="26606"/>
          <ac:spMkLst>
            <pc:docMk/>
            <pc:sldMk cId="2258853588" sldId="303"/>
            <ac:spMk id="33" creationId="{72C3282A-4194-4E08-B865-BE828A0F02A2}"/>
          </ac:spMkLst>
        </pc:spChg>
        <pc:spChg chg="add">
          <ac:chgData name="Kristina L. Dulaney-Johnson" userId="b166da85-9485-423f-b95d-9451ccf80abf" providerId="ADAL" clId="{F07D7EDC-486F-455A-B1B5-B24F6DB6C729}" dt="2023-12-10T19:12:51.036" v="133" actId="26606"/>
          <ac:spMkLst>
            <pc:docMk/>
            <pc:sldMk cId="2258853588" sldId="303"/>
            <ac:spMk id="35" creationId="{2323414F-54FD-491F-BDA4-622678BD7581}"/>
          </ac:spMkLst>
        </pc:spChg>
        <pc:grpChg chg="add">
          <ac:chgData name="Kristina L. Dulaney-Johnson" userId="b166da85-9485-423f-b95d-9451ccf80abf" providerId="ADAL" clId="{F07D7EDC-486F-455A-B1B5-B24F6DB6C729}" dt="2023-12-10T19:12:51.036" v="133" actId="26606"/>
          <ac:grpSpMkLst>
            <pc:docMk/>
            <pc:sldMk cId="2258853588" sldId="303"/>
            <ac:grpSpMk id="25" creationId="{D0216C70-B474-4E7F-BC86-D8924C71FA60}"/>
          </ac:grpSpMkLst>
        </pc:grpChg>
        <pc:picChg chg="add">
          <ac:chgData name="Kristina L. Dulaney-Johnson" userId="b166da85-9485-423f-b95d-9451ccf80abf" providerId="ADAL" clId="{F07D7EDC-486F-455A-B1B5-B24F6DB6C729}" dt="2023-12-10T19:12:51.036" v="133" actId="26606"/>
          <ac:picMkLst>
            <pc:docMk/>
            <pc:sldMk cId="2258853588" sldId="303"/>
            <ac:picMk id="4" creationId="{65B93E4B-3FEB-63D6-B63C-C4457836BC68}"/>
          </ac:picMkLst>
        </pc:picChg>
        <pc:picChg chg="add">
          <ac:chgData name="Kristina L. Dulaney-Johnson" userId="b166da85-9485-423f-b95d-9451ccf80abf" providerId="ADAL" clId="{F07D7EDC-486F-455A-B1B5-B24F6DB6C729}" dt="2023-12-10T19:12:51.036" v="133" actId="26606"/>
          <ac:picMkLst>
            <pc:docMk/>
            <pc:sldMk cId="2258853588" sldId="303"/>
            <ac:picMk id="5" creationId="{566F27CB-C8E1-52A5-766D-AA499AAEAF70}"/>
          </ac:picMkLst>
        </pc:picChg>
        <pc:picChg chg="add">
          <ac:chgData name="Kristina L. Dulaney-Johnson" userId="b166da85-9485-423f-b95d-9451ccf80abf" providerId="ADAL" clId="{F07D7EDC-486F-455A-B1B5-B24F6DB6C729}" dt="2023-12-10T19:12:51.036" v="133" actId="26606"/>
          <ac:picMkLst>
            <pc:docMk/>
            <pc:sldMk cId="2258853588" sldId="303"/>
            <ac:picMk id="8" creationId="{8A2192D5-7B9A-379E-C95B-0905937A0E42}"/>
          </ac:picMkLst>
        </pc:picChg>
        <pc:picChg chg="add">
          <ac:chgData name="Kristina L. Dulaney-Johnson" userId="b166da85-9485-423f-b95d-9451ccf80abf" providerId="ADAL" clId="{F07D7EDC-486F-455A-B1B5-B24F6DB6C729}" dt="2023-12-10T19:12:51.036" v="133" actId="26606"/>
          <ac:picMkLst>
            <pc:docMk/>
            <pc:sldMk cId="2258853588" sldId="303"/>
            <ac:picMk id="10" creationId="{56464AD3-FF56-2122-AB9F-1763E552C8C7}"/>
          </ac:picMkLst>
        </pc:picChg>
        <pc:picChg chg="del mod replId">
          <ac:chgData name="Kristina L. Dulaney-Johnson" userId="b166da85-9485-423f-b95d-9451ccf80abf" providerId="ADAL" clId="{F07D7EDC-486F-455A-B1B5-B24F6DB6C729}" dt="2023-12-10T19:12:51.036" v="133" actId="26606"/>
          <ac:picMkLst>
            <pc:docMk/>
            <pc:sldMk cId="2258853588" sldId="303"/>
            <ac:picMk id="13" creationId="{DA67A581-64CA-41D2-B856-CEBB62E83AF1}"/>
          </ac:picMkLst>
        </pc:picChg>
        <pc:picChg chg="del mod replId">
          <ac:chgData name="Kristina L. Dulaney-Johnson" userId="b166da85-9485-423f-b95d-9451ccf80abf" providerId="ADAL" clId="{F07D7EDC-486F-455A-B1B5-B24F6DB6C729}" dt="2023-12-10T19:12:51.036" v="133" actId="26606"/>
          <ac:picMkLst>
            <pc:docMk/>
            <pc:sldMk cId="2258853588" sldId="303"/>
            <ac:picMk id="14" creationId="{25CD6B13-0A20-437D-A583-971F36F7E91A}"/>
          </ac:picMkLst>
        </pc:picChg>
        <pc:picChg chg="add">
          <ac:chgData name="Kristina L. Dulaney-Johnson" userId="b166da85-9485-423f-b95d-9451ccf80abf" providerId="ADAL" clId="{F07D7EDC-486F-455A-B1B5-B24F6DB6C729}" dt="2023-12-10T19:12:51.036" v="133" actId="26606"/>
          <ac:picMkLst>
            <pc:docMk/>
            <pc:sldMk cId="2258853588" sldId="303"/>
            <ac:picMk id="15" creationId="{0942FCB7-D1B7-4F20-8B70-9735A08EB90F}"/>
          </ac:picMkLst>
        </pc:picChg>
        <pc:picChg chg="del mod replId">
          <ac:chgData name="Kristina L. Dulaney-Johnson" userId="b166da85-9485-423f-b95d-9451ccf80abf" providerId="ADAL" clId="{F07D7EDC-486F-455A-B1B5-B24F6DB6C729}" dt="2023-12-10T19:12:51.036" v="133" actId="26606"/>
          <ac:picMkLst>
            <pc:docMk/>
            <pc:sldMk cId="2258853588" sldId="303"/>
            <ac:picMk id="16" creationId="{F192EC40-A07A-439B-8FA5-568E270A8014}"/>
          </ac:picMkLst>
        </pc:picChg>
        <pc:picChg chg="add">
          <ac:chgData name="Kristina L. Dulaney-Johnson" userId="b166da85-9485-423f-b95d-9451ccf80abf" providerId="ADAL" clId="{F07D7EDC-486F-455A-B1B5-B24F6DB6C729}" dt="2023-12-10T19:12:51.036" v="133" actId="26606"/>
          <ac:picMkLst>
            <pc:docMk/>
            <pc:sldMk cId="2258853588" sldId="303"/>
            <ac:picMk id="17" creationId="{6E82EE6F-2374-4443-8A3F-F342A1FEE392}"/>
          </ac:picMkLst>
        </pc:picChg>
        <pc:picChg chg="add del mod replId modCrop">
          <ac:chgData name="Kristina L. Dulaney-Johnson" userId="b166da85-9485-423f-b95d-9451ccf80abf" providerId="ADAL" clId="{F07D7EDC-486F-455A-B1B5-B24F6DB6C729}" dt="2023-12-10T19:12:51.036" v="133" actId="26606"/>
          <ac:picMkLst>
            <pc:docMk/>
            <pc:sldMk cId="2258853588" sldId="303"/>
            <ac:picMk id="18" creationId="{5FC827D9-F2B7-4980-3109-FBD42EDA23FF}"/>
          </ac:picMkLst>
        </pc:picChg>
        <pc:picChg chg="add">
          <ac:chgData name="Kristina L. Dulaney-Johnson" userId="b166da85-9485-423f-b95d-9451ccf80abf" providerId="ADAL" clId="{F07D7EDC-486F-455A-B1B5-B24F6DB6C729}" dt="2023-12-10T19:12:51.036" v="133" actId="26606"/>
          <ac:picMkLst>
            <pc:docMk/>
            <pc:sldMk cId="2258853588" sldId="303"/>
            <ac:picMk id="19" creationId="{978818C7-5520-4AA4-B8C8-1E29137E3AC3}"/>
          </ac:picMkLst>
        </pc:picChg>
      </pc:sldChg>
      <pc:sldChg chg="modSp mod">
        <pc:chgData name="Kristina L. Dulaney-Johnson" userId="b166da85-9485-423f-b95d-9451ccf80abf" providerId="ADAL" clId="{F07D7EDC-486F-455A-B1B5-B24F6DB6C729}" dt="2023-12-10T19:15:16.168" v="162" actId="1076"/>
        <pc:sldMkLst>
          <pc:docMk/>
          <pc:sldMk cId="1900434281" sldId="304"/>
        </pc:sldMkLst>
        <pc:spChg chg="mod">
          <ac:chgData name="Kristina L. Dulaney-Johnson" userId="b166da85-9485-423f-b95d-9451ccf80abf" providerId="ADAL" clId="{F07D7EDC-486F-455A-B1B5-B24F6DB6C729}" dt="2023-12-10T19:14:54.741" v="159" actId="207"/>
          <ac:spMkLst>
            <pc:docMk/>
            <pc:sldMk cId="1900434281" sldId="304"/>
            <ac:spMk id="3" creationId="{1C8E8A20-5545-465F-AC71-DE67B239A2E9}"/>
          </ac:spMkLst>
        </pc:spChg>
        <pc:spChg chg="mod">
          <ac:chgData name="Kristina L. Dulaney-Johnson" userId="b166da85-9485-423f-b95d-9451ccf80abf" providerId="ADAL" clId="{F07D7EDC-486F-455A-B1B5-B24F6DB6C729}" dt="2023-12-10T19:15:00.484" v="160" actId="207"/>
          <ac:spMkLst>
            <pc:docMk/>
            <pc:sldMk cId="1900434281" sldId="304"/>
            <ac:spMk id="4" creationId="{F1EE1DF0-E044-49AC-A1F0-53B4CC98BA65}"/>
          </ac:spMkLst>
        </pc:spChg>
        <pc:picChg chg="mod">
          <ac:chgData name="Kristina L. Dulaney-Johnson" userId="b166da85-9485-423f-b95d-9451ccf80abf" providerId="ADAL" clId="{F07D7EDC-486F-455A-B1B5-B24F6DB6C729}" dt="2023-12-10T19:15:16.168" v="162" actId="1076"/>
          <ac:picMkLst>
            <pc:docMk/>
            <pc:sldMk cId="1900434281" sldId="304"/>
            <ac:picMk id="5" creationId="{47D6C72F-D832-D0F7-5DFC-E80FBB1931AA}"/>
          </ac:picMkLst>
        </pc:picChg>
      </pc:sldChg>
      <pc:sldChg chg="delSp delDesignElem">
        <pc:chgData name="Kristina L. Dulaney-Johnson" userId="b166da85-9485-423f-b95d-9451ccf80abf" providerId="ADAL" clId="{F07D7EDC-486F-455A-B1B5-B24F6DB6C729}" dt="2023-12-10T19:12:44.002" v="129"/>
        <pc:sldMkLst>
          <pc:docMk/>
          <pc:sldMk cId="2417183964" sldId="305"/>
        </pc:sldMkLst>
        <pc:spChg chg="del">
          <ac:chgData name="Kristina L. Dulaney-Johnson" userId="b166da85-9485-423f-b95d-9451ccf80abf" providerId="ADAL" clId="{F07D7EDC-486F-455A-B1B5-B24F6DB6C729}" dt="2023-12-10T19:12:44.002" v="129"/>
          <ac:spMkLst>
            <pc:docMk/>
            <pc:sldMk cId="2417183964" sldId="305"/>
            <ac:spMk id="23" creationId="{CB92C8CA-51CB-4511-AEBA-C04E0B721A23}"/>
          </ac:spMkLst>
        </pc:spChg>
      </pc:sldChg>
      <pc:sldChg chg="addSp delSp modSp mod setBg setClrOvrMap delDesignElem">
        <pc:chgData name="Kristina L. Dulaney-Johnson" userId="b166da85-9485-423f-b95d-9451ccf80abf" providerId="ADAL" clId="{F07D7EDC-486F-455A-B1B5-B24F6DB6C729}" dt="2023-12-10T19:14:42.583" v="158" actId="1076"/>
        <pc:sldMkLst>
          <pc:docMk/>
          <pc:sldMk cId="2038305277" sldId="310"/>
        </pc:sldMkLst>
        <pc:spChg chg="add">
          <ac:chgData name="Kristina L. Dulaney-Johnson" userId="b166da85-9485-423f-b95d-9451ccf80abf" providerId="ADAL" clId="{F07D7EDC-486F-455A-B1B5-B24F6DB6C729}" dt="2023-12-10T19:14:24.561" v="153" actId="26606"/>
          <ac:spMkLst>
            <pc:docMk/>
            <pc:sldMk cId="2038305277" sldId="310"/>
            <ac:spMk id="2" creationId="{07579257-D3F5-BC0D-8FC5-56995B444045}"/>
          </ac:spMkLst>
        </pc:spChg>
        <pc:spChg chg="add">
          <ac:chgData name="Kristina L. Dulaney-Johnson" userId="b166da85-9485-423f-b95d-9451ccf80abf" providerId="ADAL" clId="{F07D7EDC-486F-455A-B1B5-B24F6DB6C729}" dt="2023-12-10T19:14:24.561" v="153" actId="26606"/>
          <ac:spMkLst>
            <pc:docMk/>
            <pc:sldMk cId="2038305277" sldId="310"/>
            <ac:spMk id="3" creationId="{14828BAF-BCF4-32FE-76D3-113CFA406A65}"/>
          </ac:spMkLst>
        </pc:spChg>
        <pc:spChg chg="del mod replId">
          <ac:chgData name="Kristina L. Dulaney-Johnson" userId="b166da85-9485-423f-b95d-9451ccf80abf" providerId="ADAL" clId="{F07D7EDC-486F-455A-B1B5-B24F6DB6C729}" dt="2023-12-10T19:14:24.561" v="153" actId="26606"/>
          <ac:spMkLst>
            <pc:docMk/>
            <pc:sldMk cId="2038305277" sldId="310"/>
            <ac:spMk id="11" creationId="{532FA2EB-F2C8-4EA9-BC64-3A1ADA52AB54}"/>
          </ac:spMkLst>
        </pc:spChg>
        <pc:spChg chg="del mod replId">
          <ac:chgData name="Kristina L. Dulaney-Johnson" userId="b166da85-9485-423f-b95d-9451ccf80abf" providerId="ADAL" clId="{F07D7EDC-486F-455A-B1B5-B24F6DB6C729}" dt="2023-12-10T19:14:24.561" v="153" actId="26606"/>
          <ac:spMkLst>
            <pc:docMk/>
            <pc:sldMk cId="2038305277" sldId="310"/>
            <ac:spMk id="12" creationId="{70ACA3FA-C011-46B4-A3CA-520431BFCB14}"/>
          </ac:spMkLst>
        </pc:spChg>
        <pc:spChg chg="add">
          <ac:chgData name="Kristina L. Dulaney-Johnson" userId="b166da85-9485-423f-b95d-9451ccf80abf" providerId="ADAL" clId="{F07D7EDC-486F-455A-B1B5-B24F6DB6C729}" dt="2023-12-10T19:14:24.561" v="153" actId="26606"/>
          <ac:spMkLst>
            <pc:docMk/>
            <pc:sldMk cId="2038305277" sldId="310"/>
            <ac:spMk id="20" creationId="{063AE720-E0EC-4F00-9B14-A51B549E6931}"/>
          </ac:spMkLst>
        </pc:spChg>
        <pc:spChg chg="add">
          <ac:chgData name="Kristina L. Dulaney-Johnson" userId="b166da85-9485-423f-b95d-9451ccf80abf" providerId="ADAL" clId="{F07D7EDC-486F-455A-B1B5-B24F6DB6C729}" dt="2023-12-10T19:14:24.561" v="153" actId="26606"/>
          <ac:spMkLst>
            <pc:docMk/>
            <pc:sldMk cId="2038305277" sldId="310"/>
            <ac:spMk id="22" creationId="{F6CEF4CF-2E44-4485-9C96-E73FDA7D968F}"/>
          </ac:spMkLst>
        </pc:spChg>
        <pc:spChg chg="del">
          <ac:chgData name="Kristina L. Dulaney-Johnson" userId="b166da85-9485-423f-b95d-9451ccf80abf" providerId="ADAL" clId="{F07D7EDC-486F-455A-B1B5-B24F6DB6C729}" dt="2023-12-10T19:12:57.196" v="140"/>
          <ac:spMkLst>
            <pc:docMk/>
            <pc:sldMk cId="2038305277" sldId="310"/>
            <ac:spMk id="28" creationId="{2EEE8F11-3582-44B7-9869-F2D26D7DD9D4}"/>
          </ac:spMkLst>
        </pc:spChg>
        <pc:spChg chg="del">
          <ac:chgData name="Kristina L. Dulaney-Johnson" userId="b166da85-9485-423f-b95d-9451ccf80abf" providerId="ADAL" clId="{F07D7EDC-486F-455A-B1B5-B24F6DB6C729}" dt="2023-12-10T19:12:57.196" v="140"/>
          <ac:spMkLst>
            <pc:docMk/>
            <pc:sldMk cId="2038305277" sldId="310"/>
            <ac:spMk id="30" creationId="{2141F1CC-6A53-4BCF-9127-AABB52E2497E}"/>
          </ac:spMkLst>
        </pc:spChg>
        <pc:spChg chg="del">
          <ac:chgData name="Kristina L. Dulaney-Johnson" userId="b166da85-9485-423f-b95d-9451ccf80abf" providerId="ADAL" clId="{F07D7EDC-486F-455A-B1B5-B24F6DB6C729}" dt="2023-12-10T19:12:57.196" v="140"/>
          <ac:spMkLst>
            <pc:docMk/>
            <pc:sldMk cId="2038305277" sldId="310"/>
            <ac:spMk id="32" creationId="{561B2B49-7142-4CA8-A929-4671548E6A5A}"/>
          </ac:spMkLst>
        </pc:spChg>
        <pc:picChg chg="add mod">
          <ac:chgData name="Kristina L. Dulaney-Johnson" userId="b166da85-9485-423f-b95d-9451ccf80abf" providerId="ADAL" clId="{F07D7EDC-486F-455A-B1B5-B24F6DB6C729}" dt="2023-12-10T19:14:36.681" v="156" actId="14100"/>
          <ac:picMkLst>
            <pc:docMk/>
            <pc:sldMk cId="2038305277" sldId="310"/>
            <ac:picMk id="5" creationId="{89DC8052-818A-C03A-A560-88BB261E174E}"/>
          </ac:picMkLst>
        </pc:picChg>
        <pc:picChg chg="add mod">
          <ac:chgData name="Kristina L. Dulaney-Johnson" userId="b166da85-9485-423f-b95d-9451ccf80abf" providerId="ADAL" clId="{F07D7EDC-486F-455A-B1B5-B24F6DB6C729}" dt="2023-12-10T19:14:42.583" v="158" actId="1076"/>
          <ac:picMkLst>
            <pc:docMk/>
            <pc:sldMk cId="2038305277" sldId="310"/>
            <ac:picMk id="8" creationId="{262A4F97-B84B-BC7C-D05E-A93B26E47E7A}"/>
          </ac:picMkLst>
        </pc:picChg>
        <pc:picChg chg="add mod">
          <ac:chgData name="Kristina L. Dulaney-Johnson" userId="b166da85-9485-423f-b95d-9451ccf80abf" providerId="ADAL" clId="{F07D7EDC-486F-455A-B1B5-B24F6DB6C729}" dt="2023-12-10T19:14:32.184" v="155" actId="1076"/>
          <ac:picMkLst>
            <pc:docMk/>
            <pc:sldMk cId="2038305277" sldId="310"/>
            <ac:picMk id="9" creationId="{37536BAF-323D-0C8C-08F1-0AF68E08ABA8}"/>
          </ac:picMkLst>
        </pc:picChg>
        <pc:picChg chg="del mod replId">
          <ac:chgData name="Kristina L. Dulaney-Johnson" userId="b166da85-9485-423f-b95d-9451ccf80abf" providerId="ADAL" clId="{F07D7EDC-486F-455A-B1B5-B24F6DB6C729}" dt="2023-12-10T19:14:24.561" v="153" actId="26606"/>
          <ac:picMkLst>
            <pc:docMk/>
            <pc:sldMk cId="2038305277" sldId="310"/>
            <ac:picMk id="13" creationId="{04090F88-A5F9-F8AF-B4DF-07252074270D}"/>
          </ac:picMkLst>
        </pc:picChg>
        <pc:picChg chg="add">
          <ac:chgData name="Kristina L. Dulaney-Johnson" userId="b166da85-9485-423f-b95d-9451ccf80abf" providerId="ADAL" clId="{F07D7EDC-486F-455A-B1B5-B24F6DB6C729}" dt="2023-12-10T19:14:24.561" v="153" actId="26606"/>
          <ac:picMkLst>
            <pc:docMk/>
            <pc:sldMk cId="2038305277" sldId="310"/>
            <ac:picMk id="14" creationId="{DE641BE7-E53D-4EDB-86DC-A76FE7EB6820}"/>
          </ac:picMkLst>
        </pc:picChg>
        <pc:picChg chg="del mod replId modCrop">
          <ac:chgData name="Kristina L. Dulaney-Johnson" userId="b166da85-9485-423f-b95d-9451ccf80abf" providerId="ADAL" clId="{F07D7EDC-486F-455A-B1B5-B24F6DB6C729}" dt="2023-12-10T19:14:24.561" v="153" actId="26606"/>
          <ac:picMkLst>
            <pc:docMk/>
            <pc:sldMk cId="2038305277" sldId="310"/>
            <ac:picMk id="15" creationId="{22F3C2E5-07DC-4EC2-8BB2-EA4CC2B72A84}"/>
          </ac:picMkLst>
        </pc:picChg>
        <pc:picChg chg="add">
          <ac:chgData name="Kristina L. Dulaney-Johnson" userId="b166da85-9485-423f-b95d-9451ccf80abf" providerId="ADAL" clId="{F07D7EDC-486F-455A-B1B5-B24F6DB6C729}" dt="2023-12-10T19:14:24.561" v="153" actId="26606"/>
          <ac:picMkLst>
            <pc:docMk/>
            <pc:sldMk cId="2038305277" sldId="310"/>
            <ac:picMk id="16" creationId="{11A48E22-6C4A-485A-A345-17F1041FF95C}"/>
          </ac:picMkLst>
        </pc:picChg>
        <pc:picChg chg="del mod replId">
          <ac:chgData name="Kristina L. Dulaney-Johnson" userId="b166da85-9485-423f-b95d-9451ccf80abf" providerId="ADAL" clId="{F07D7EDC-486F-455A-B1B5-B24F6DB6C729}" dt="2023-12-10T19:14:24.561" v="153" actId="26606"/>
          <ac:picMkLst>
            <pc:docMk/>
            <pc:sldMk cId="2038305277" sldId="310"/>
            <ac:picMk id="17" creationId="{E3B0EC14-84BB-6462-D327-CCE2FECE6699}"/>
          </ac:picMkLst>
        </pc:picChg>
        <pc:picChg chg="add">
          <ac:chgData name="Kristina L. Dulaney-Johnson" userId="b166da85-9485-423f-b95d-9451ccf80abf" providerId="ADAL" clId="{F07D7EDC-486F-455A-B1B5-B24F6DB6C729}" dt="2023-12-10T19:14:24.561" v="153" actId="26606"/>
          <ac:picMkLst>
            <pc:docMk/>
            <pc:sldMk cId="2038305277" sldId="310"/>
            <ac:picMk id="18" creationId="{40C68FC5-6DE5-45F0-880D-585271AD4020}"/>
          </ac:picMkLst>
        </pc:picChg>
      </pc:sldChg>
      <pc:sldChg chg="delSp modSp mod delDesignElem">
        <pc:chgData name="Kristina L. Dulaney-Johnson" userId="b166da85-9485-423f-b95d-9451ccf80abf" providerId="ADAL" clId="{F07D7EDC-486F-455A-B1B5-B24F6DB6C729}" dt="2023-12-10T19:13:40.986" v="147" actId="5793"/>
        <pc:sldMkLst>
          <pc:docMk/>
          <pc:sldMk cId="1738236371" sldId="312"/>
        </pc:sldMkLst>
        <pc:spChg chg="mod">
          <ac:chgData name="Kristina L. Dulaney-Johnson" userId="b166da85-9485-423f-b95d-9451ccf80abf" providerId="ADAL" clId="{F07D7EDC-486F-455A-B1B5-B24F6DB6C729}" dt="2023-12-10T19:13:33.415" v="145" actId="1076"/>
          <ac:spMkLst>
            <pc:docMk/>
            <pc:sldMk cId="1738236371" sldId="312"/>
            <ac:spMk id="2" creationId="{6EFB0835-B6FE-42B3-95F6-F57D78A0159A}"/>
          </ac:spMkLst>
        </pc:spChg>
        <pc:spChg chg="mod">
          <ac:chgData name="Kristina L. Dulaney-Johnson" userId="b166da85-9485-423f-b95d-9451ccf80abf" providerId="ADAL" clId="{F07D7EDC-486F-455A-B1B5-B24F6DB6C729}" dt="2023-12-10T19:13:40.986" v="147" actId="5793"/>
          <ac:spMkLst>
            <pc:docMk/>
            <pc:sldMk cId="1738236371" sldId="312"/>
            <ac:spMk id="4" creationId="{1661A290-9758-4AE0-9D42-01034BE7BF44}"/>
          </ac:spMkLst>
        </pc:spChg>
        <pc:spChg chg="del">
          <ac:chgData name="Kristina L. Dulaney-Johnson" userId="b166da85-9485-423f-b95d-9451ccf80abf" providerId="ADAL" clId="{F07D7EDC-486F-455A-B1B5-B24F6DB6C729}" dt="2023-12-10T19:12:57.196" v="140"/>
          <ac:spMkLst>
            <pc:docMk/>
            <pc:sldMk cId="1738236371" sldId="312"/>
            <ac:spMk id="11" creationId="{B0792D4F-247E-46FE-85FC-881DEFA41D94}"/>
          </ac:spMkLst>
        </pc:spChg>
        <pc:cxnChg chg="del">
          <ac:chgData name="Kristina L. Dulaney-Johnson" userId="b166da85-9485-423f-b95d-9451ccf80abf" providerId="ADAL" clId="{F07D7EDC-486F-455A-B1B5-B24F6DB6C729}" dt="2023-12-10T19:12:57.196" v="140"/>
          <ac:cxnSpMkLst>
            <pc:docMk/>
            <pc:sldMk cId="1738236371" sldId="312"/>
            <ac:cxnSpMk id="13" creationId="{7AD0F4D2-80E7-4A78-82EE-BEAEE4945407}"/>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D8F03-E83F-4554-8060-13D071B49B80}" type="datetimeFigureOut">
              <a:rPr lang="en-US" smtClean="0"/>
              <a:t>12/11/2023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CCD21B-85A3-4AB5-BE84-7541A3CDCB41}" type="slidenum">
              <a:rPr lang="en-US" smtClean="0"/>
              <a:t>‹#›</a:t>
            </a:fld>
            <a:endParaRPr lang="en-US" dirty="0"/>
          </a:p>
        </p:txBody>
      </p:sp>
    </p:spTree>
    <p:extLst>
      <p:ext uri="{BB962C8B-B14F-4D97-AF65-F5344CB8AC3E}">
        <p14:creationId xmlns:p14="http://schemas.microsoft.com/office/powerpoint/2010/main" val="2175837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7D4CD7-5B52-4D1C-A6FB-8D8B929FFCDC}" type="datetime1">
              <a:rPr lang="en-GB" smtClean="0"/>
              <a:t>11/12/2023</a:t>
            </a:fld>
            <a:endParaRPr lang="en-GB" dirty="0"/>
          </a:p>
        </p:txBody>
      </p:sp>
      <p:sp>
        <p:nvSpPr>
          <p:cNvPr id="5" name="Footer Placeholder 4"/>
          <p:cNvSpPr>
            <a:spLocks noGrp="1"/>
          </p:cNvSpPr>
          <p:nvPr>
            <p:ph type="ftr" sz="quarter" idx="11"/>
          </p:nvPr>
        </p:nvSpPr>
        <p:spPr/>
        <p:txBody>
          <a:bodyPr/>
          <a:lstStyle/>
          <a:p>
            <a:pPr rtl="0"/>
            <a:endParaRPr lang="en-GB" noProof="0" dirty="0"/>
          </a:p>
        </p:txBody>
      </p:sp>
      <p:sp>
        <p:nvSpPr>
          <p:cNvPr id="6" name="Slide Number Placeholder 5"/>
          <p:cNvSpPr>
            <a:spLocks noGrp="1"/>
          </p:cNvSpPr>
          <p:nvPr>
            <p:ph type="sldNum" sz="quarter" idx="12"/>
          </p:nvPr>
        </p:nvSpPr>
        <p:spPr>
          <a:xfrm>
            <a:off x="9255346" y="2750337"/>
            <a:ext cx="1171888" cy="1356442"/>
          </a:xfrm>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211106032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7D4CD7-5B52-4D1C-A6FB-8D8B929FFCDC}" type="datetime1">
              <a:rPr lang="en-GB" smtClean="0"/>
              <a:t>11/12/2023</a:t>
            </a:fld>
            <a:endParaRPr lang="en-GB" dirty="0"/>
          </a:p>
        </p:txBody>
      </p:sp>
      <p:sp>
        <p:nvSpPr>
          <p:cNvPr id="6" name="Footer Placeholder 5"/>
          <p:cNvSpPr>
            <a:spLocks noGrp="1"/>
          </p:cNvSpPr>
          <p:nvPr>
            <p:ph type="ftr" sz="quarter" idx="11"/>
          </p:nvPr>
        </p:nvSpPr>
        <p:spPr/>
        <p:txBody>
          <a:bodyPr/>
          <a:lstStyle/>
          <a:p>
            <a:pPr rtl="0"/>
            <a:endParaRPr lang="en-GB" noProof="0" dirty="0"/>
          </a:p>
        </p:txBody>
      </p:sp>
      <p:sp>
        <p:nvSpPr>
          <p:cNvPr id="7" name="Slide Number Placeholder 6"/>
          <p:cNvSpPr>
            <a:spLocks noGrp="1"/>
          </p:cNvSpPr>
          <p:nvPr>
            <p:ph type="sldNum" sz="quarter" idx="12"/>
          </p:nvPr>
        </p:nvSpPr>
        <p:spPr>
          <a:xfrm>
            <a:off x="10729455" y="4711309"/>
            <a:ext cx="1154151" cy="1090789"/>
          </a:xfrm>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199129967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7D4CD7-5B52-4D1C-A6FB-8D8B929FFCDC}" type="datetime1">
              <a:rPr lang="en-GB" smtClean="0"/>
              <a:t>11/12/2023</a:t>
            </a:fld>
            <a:endParaRPr lang="en-GB" dirty="0"/>
          </a:p>
        </p:txBody>
      </p:sp>
      <p:sp>
        <p:nvSpPr>
          <p:cNvPr id="6" name="Footer Placeholder 5"/>
          <p:cNvSpPr>
            <a:spLocks noGrp="1"/>
          </p:cNvSpPr>
          <p:nvPr>
            <p:ph type="ftr" sz="quarter" idx="11"/>
          </p:nvPr>
        </p:nvSpPr>
        <p:spPr/>
        <p:txBody>
          <a:bodyPr/>
          <a:lstStyle/>
          <a:p>
            <a:pPr rtl="0"/>
            <a:endParaRPr lang="en-GB" noProof="0" dirty="0"/>
          </a:p>
        </p:txBody>
      </p:sp>
      <p:sp>
        <p:nvSpPr>
          <p:cNvPr id="7" name="Slide Number Placeholder 6"/>
          <p:cNvSpPr>
            <a:spLocks noGrp="1"/>
          </p:cNvSpPr>
          <p:nvPr>
            <p:ph type="sldNum" sz="quarter" idx="12"/>
          </p:nvPr>
        </p:nvSpPr>
        <p:spPr>
          <a:xfrm>
            <a:off x="10729455" y="4711615"/>
            <a:ext cx="1154151" cy="1090789"/>
          </a:xfrm>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397446604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7D4CD7-5B52-4D1C-A6FB-8D8B929FFCDC}" type="datetime1">
              <a:rPr lang="en-GB" smtClean="0"/>
              <a:t>11/12/2023</a:t>
            </a:fld>
            <a:endParaRPr lang="en-GB" dirty="0"/>
          </a:p>
        </p:txBody>
      </p:sp>
      <p:sp>
        <p:nvSpPr>
          <p:cNvPr id="6" name="Footer Placeholder 5"/>
          <p:cNvSpPr>
            <a:spLocks noGrp="1"/>
          </p:cNvSpPr>
          <p:nvPr>
            <p:ph type="ftr" sz="quarter" idx="11"/>
          </p:nvPr>
        </p:nvSpPr>
        <p:spPr/>
        <p:txBody>
          <a:bodyPr/>
          <a:lstStyle/>
          <a:p>
            <a:pPr rtl="0"/>
            <a:endParaRPr lang="en-GB" noProof="0" dirty="0"/>
          </a:p>
        </p:txBody>
      </p:sp>
      <p:sp>
        <p:nvSpPr>
          <p:cNvPr id="7" name="Slide Number Placeholder 6"/>
          <p:cNvSpPr>
            <a:spLocks noGrp="1"/>
          </p:cNvSpPr>
          <p:nvPr>
            <p:ph type="sldNum" sz="quarter" idx="12"/>
          </p:nvPr>
        </p:nvSpPr>
        <p:spPr>
          <a:xfrm>
            <a:off x="10729455" y="4709925"/>
            <a:ext cx="1154151" cy="1090789"/>
          </a:xfrm>
        </p:spPr>
        <p:txBody>
          <a:bodyPr/>
          <a:lstStyle/>
          <a:p>
            <a:pPr rtl="0"/>
            <a:fld id="{0FF54DE5-C571-48E8-A5BC-B369434E2F44}" type="slidenum">
              <a:rPr lang="en-GB" noProof="0" smtClean="0"/>
              <a:pPr/>
              <a:t>‹#›</a:t>
            </a:fld>
            <a:endParaRPr lang="en-GB" noProof="0"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21935623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7D4CD7-5B52-4D1C-A6FB-8D8B929FFCDC}" type="datetime1">
              <a:rPr lang="en-GB" smtClean="0"/>
              <a:t>11/12/2023</a:t>
            </a:fld>
            <a:endParaRPr lang="en-GB" dirty="0"/>
          </a:p>
        </p:txBody>
      </p:sp>
      <p:sp>
        <p:nvSpPr>
          <p:cNvPr id="6" name="Footer Placeholder 5"/>
          <p:cNvSpPr>
            <a:spLocks noGrp="1"/>
          </p:cNvSpPr>
          <p:nvPr>
            <p:ph type="ftr" sz="quarter" idx="11"/>
          </p:nvPr>
        </p:nvSpPr>
        <p:spPr/>
        <p:txBody>
          <a:bodyPr/>
          <a:lstStyle/>
          <a:p>
            <a:pPr rtl="0"/>
            <a:endParaRPr lang="en-GB" noProof="0" dirty="0"/>
          </a:p>
        </p:txBody>
      </p:sp>
      <p:sp>
        <p:nvSpPr>
          <p:cNvPr id="7" name="Slide Number Placeholder 6"/>
          <p:cNvSpPr>
            <a:spLocks noGrp="1"/>
          </p:cNvSpPr>
          <p:nvPr>
            <p:ph type="sldNum" sz="quarter" idx="12"/>
          </p:nvPr>
        </p:nvSpPr>
        <p:spPr>
          <a:xfrm>
            <a:off x="10729455" y="4709925"/>
            <a:ext cx="1154151" cy="1090789"/>
          </a:xfrm>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207268292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E7D4CD7-5B52-4D1C-A6FB-8D8B929FFCDC}" type="datetime1">
              <a:rPr lang="en-GB" smtClean="0"/>
              <a:t>11/12/2023</a:t>
            </a:fld>
            <a:endParaRPr lang="en-GB" dirty="0"/>
          </a:p>
        </p:txBody>
      </p:sp>
      <p:sp>
        <p:nvSpPr>
          <p:cNvPr id="4" name="Footer Placeholder 3"/>
          <p:cNvSpPr>
            <a:spLocks noGrp="1"/>
          </p:cNvSpPr>
          <p:nvPr>
            <p:ph type="ftr" sz="quarter" idx="11"/>
          </p:nvPr>
        </p:nvSpPr>
        <p:spPr/>
        <p:txBody>
          <a:bodyPr/>
          <a:lstStyle/>
          <a:p>
            <a:pPr rtl="0"/>
            <a:endParaRPr lang="en-GB" noProof="0" dirty="0"/>
          </a:p>
        </p:txBody>
      </p:sp>
      <p:sp>
        <p:nvSpPr>
          <p:cNvPr id="5" name="Slide Number Placeholder 4"/>
          <p:cNvSpPr>
            <a:spLocks noGrp="1"/>
          </p:cNvSpPr>
          <p:nvPr>
            <p:ph type="sldNum" sz="quarter" idx="12"/>
          </p:nvPr>
        </p:nvSpPr>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317333122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E7D4CD7-5B52-4D1C-A6FB-8D8B929FFCDC}" type="datetime1">
              <a:rPr lang="en-GB" smtClean="0"/>
              <a:t>11/12/2023</a:t>
            </a:fld>
            <a:endParaRPr lang="en-GB" dirty="0"/>
          </a:p>
        </p:txBody>
      </p:sp>
      <p:sp>
        <p:nvSpPr>
          <p:cNvPr id="4" name="Footer Placeholder 3"/>
          <p:cNvSpPr>
            <a:spLocks noGrp="1"/>
          </p:cNvSpPr>
          <p:nvPr>
            <p:ph type="ftr" sz="quarter" idx="11"/>
          </p:nvPr>
        </p:nvSpPr>
        <p:spPr/>
        <p:txBody>
          <a:bodyPr/>
          <a:lstStyle/>
          <a:p>
            <a:pPr rtl="0"/>
            <a:endParaRPr lang="en-GB" noProof="0" dirty="0"/>
          </a:p>
        </p:txBody>
      </p:sp>
      <p:sp>
        <p:nvSpPr>
          <p:cNvPr id="5" name="Slide Number Placeholder 4"/>
          <p:cNvSpPr>
            <a:spLocks noGrp="1"/>
          </p:cNvSpPr>
          <p:nvPr>
            <p:ph type="sldNum" sz="quarter" idx="12"/>
          </p:nvPr>
        </p:nvSpPr>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18154133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7D4CD7-5B52-4D1C-A6FB-8D8B929FFCDC}" type="datetime1">
              <a:rPr lang="en-GB" smtClean="0"/>
              <a:t>11/12/2023</a:t>
            </a:fld>
            <a:endParaRPr lang="en-GB" dirty="0"/>
          </a:p>
        </p:txBody>
      </p:sp>
      <p:sp>
        <p:nvSpPr>
          <p:cNvPr id="5" name="Footer Placeholder 4"/>
          <p:cNvSpPr>
            <a:spLocks noGrp="1"/>
          </p:cNvSpPr>
          <p:nvPr>
            <p:ph type="ftr" sz="quarter" idx="11"/>
          </p:nvPr>
        </p:nvSpPr>
        <p:spPr/>
        <p:txBody>
          <a:bodyPr/>
          <a:lstStyle/>
          <a:p>
            <a:pPr rtl="0"/>
            <a:endParaRPr lang="en-GB" noProof="0" dirty="0"/>
          </a:p>
        </p:txBody>
      </p:sp>
      <p:sp>
        <p:nvSpPr>
          <p:cNvPr id="6" name="Slide Number Placeholder 5"/>
          <p:cNvSpPr>
            <a:spLocks noGrp="1"/>
          </p:cNvSpPr>
          <p:nvPr>
            <p:ph type="sldNum" sz="quarter" idx="12"/>
          </p:nvPr>
        </p:nvSpPr>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323482246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E7D4CD7-5B52-4D1C-A6FB-8D8B929FFCDC}" type="datetime1">
              <a:rPr lang="en-GB" smtClean="0"/>
              <a:t>11/12/2023</a:t>
            </a:fld>
            <a:endParaRPr lang="en-GB" dirty="0"/>
          </a:p>
        </p:txBody>
      </p:sp>
      <p:sp>
        <p:nvSpPr>
          <p:cNvPr id="5" name="Footer Placeholder 4"/>
          <p:cNvSpPr>
            <a:spLocks noGrp="1"/>
          </p:cNvSpPr>
          <p:nvPr>
            <p:ph type="ftr" sz="quarter" idx="11"/>
          </p:nvPr>
        </p:nvSpPr>
        <p:spPr>
          <a:xfrm>
            <a:off x="680321" y="5936188"/>
            <a:ext cx="6126805" cy="365125"/>
          </a:xfrm>
        </p:spPr>
        <p:txBody>
          <a:bodyPr/>
          <a:lstStyle/>
          <a:p>
            <a:pPr rtl="0"/>
            <a:endParaRPr lang="en-GB" noProof="0"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39847493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7D4CD7-5B52-4D1C-A6FB-8D8B929FFCDC}" type="datetime1">
              <a:rPr lang="en-GB" smtClean="0"/>
              <a:t>11/12/2023</a:t>
            </a:fld>
            <a:endParaRPr lang="en-GB" dirty="0"/>
          </a:p>
        </p:txBody>
      </p:sp>
      <p:sp>
        <p:nvSpPr>
          <p:cNvPr id="5" name="Footer Placeholder 4"/>
          <p:cNvSpPr>
            <a:spLocks noGrp="1"/>
          </p:cNvSpPr>
          <p:nvPr>
            <p:ph type="ftr" sz="quarter" idx="11"/>
          </p:nvPr>
        </p:nvSpPr>
        <p:spPr/>
        <p:txBody>
          <a:bodyPr/>
          <a:lstStyle/>
          <a:p>
            <a:pPr rtl="0"/>
            <a:endParaRPr lang="en-GB" noProof="0" dirty="0"/>
          </a:p>
        </p:txBody>
      </p:sp>
      <p:sp>
        <p:nvSpPr>
          <p:cNvPr id="6" name="Slide Number Placeholder 5"/>
          <p:cNvSpPr>
            <a:spLocks noGrp="1"/>
          </p:cNvSpPr>
          <p:nvPr>
            <p:ph type="sldNum" sz="quarter" idx="12"/>
          </p:nvPr>
        </p:nvSpPr>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25631441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7D4CD7-5B52-4D1C-A6FB-8D8B929FFCDC}" type="datetime1">
              <a:rPr lang="en-GB" smtClean="0"/>
              <a:t>11/12/2023</a:t>
            </a:fld>
            <a:endParaRPr lang="en-GB" dirty="0"/>
          </a:p>
        </p:txBody>
      </p:sp>
      <p:sp>
        <p:nvSpPr>
          <p:cNvPr id="5" name="Footer Placeholder 4"/>
          <p:cNvSpPr>
            <a:spLocks noGrp="1"/>
          </p:cNvSpPr>
          <p:nvPr>
            <p:ph type="ftr" sz="quarter" idx="11"/>
          </p:nvPr>
        </p:nvSpPr>
        <p:spPr/>
        <p:txBody>
          <a:bodyPr/>
          <a:lstStyle/>
          <a:p>
            <a:pPr rtl="0"/>
            <a:endParaRPr lang="en-GB" noProof="0" dirty="0"/>
          </a:p>
        </p:txBody>
      </p:sp>
      <p:sp>
        <p:nvSpPr>
          <p:cNvPr id="6" name="Slide Number Placeholder 5"/>
          <p:cNvSpPr>
            <a:spLocks noGrp="1"/>
          </p:cNvSpPr>
          <p:nvPr>
            <p:ph type="sldNum" sz="quarter" idx="12"/>
          </p:nvPr>
        </p:nvSpPr>
        <p:spPr>
          <a:xfrm>
            <a:off x="10729455" y="2869895"/>
            <a:ext cx="1154151" cy="1090789"/>
          </a:xfrm>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381731477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8469D8-6184-4876-BA78-689C92A645C1}" type="datetime1">
              <a:rPr lang="en-GB" smtClean="0"/>
              <a:t>11/12/2023</a:t>
            </a:fld>
            <a:endParaRPr lang="en-GB" dirty="0"/>
          </a:p>
        </p:txBody>
      </p:sp>
      <p:sp>
        <p:nvSpPr>
          <p:cNvPr id="6" name="Footer Placeholder 5"/>
          <p:cNvSpPr>
            <a:spLocks noGrp="1"/>
          </p:cNvSpPr>
          <p:nvPr>
            <p:ph type="ftr" sz="quarter" idx="11"/>
          </p:nvPr>
        </p:nvSpPr>
        <p:spPr/>
        <p:txBody>
          <a:bodyPr/>
          <a:lstStyle/>
          <a:p>
            <a:pPr rtl="0"/>
            <a:endParaRPr lang="en-GB" noProof="0" dirty="0"/>
          </a:p>
        </p:txBody>
      </p:sp>
      <p:sp>
        <p:nvSpPr>
          <p:cNvPr id="7" name="Slide Number Placeholder 6"/>
          <p:cNvSpPr>
            <a:spLocks noGrp="1"/>
          </p:cNvSpPr>
          <p:nvPr>
            <p:ph type="sldNum" sz="quarter" idx="12"/>
          </p:nvPr>
        </p:nvSpPr>
        <p:spPr/>
        <p:txBody>
          <a:bodyPr/>
          <a:lstStyle/>
          <a:p>
            <a:pPr rtl="0"/>
            <a:fld id="{0FF54DE5-C571-48E8-A5BC-B369434E2F44}" type="slidenum">
              <a:rPr lang="en-GB" noProof="0" smtClean="0"/>
              <a:t>‹#›</a:t>
            </a:fld>
            <a:endParaRPr lang="en-GB" noProof="0" dirty="0"/>
          </a:p>
        </p:txBody>
      </p:sp>
    </p:spTree>
    <p:extLst>
      <p:ext uri="{BB962C8B-B14F-4D97-AF65-F5344CB8AC3E}">
        <p14:creationId xmlns:p14="http://schemas.microsoft.com/office/powerpoint/2010/main" val="240124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7D4CD7-5B52-4D1C-A6FB-8D8B929FFCDC}" type="datetime1">
              <a:rPr lang="en-GB" smtClean="0"/>
              <a:t>11/12/2023</a:t>
            </a:fld>
            <a:endParaRPr lang="en-GB" dirty="0"/>
          </a:p>
        </p:txBody>
      </p:sp>
      <p:sp>
        <p:nvSpPr>
          <p:cNvPr id="8" name="Footer Placeholder 7"/>
          <p:cNvSpPr>
            <a:spLocks noGrp="1"/>
          </p:cNvSpPr>
          <p:nvPr>
            <p:ph type="ftr" sz="quarter" idx="11"/>
          </p:nvPr>
        </p:nvSpPr>
        <p:spPr/>
        <p:txBody>
          <a:bodyPr/>
          <a:lstStyle/>
          <a:p>
            <a:pPr rtl="0"/>
            <a:endParaRPr lang="en-GB" noProof="0" dirty="0"/>
          </a:p>
        </p:txBody>
      </p:sp>
      <p:sp>
        <p:nvSpPr>
          <p:cNvPr id="9" name="Slide Number Placeholder 8"/>
          <p:cNvSpPr>
            <a:spLocks noGrp="1"/>
          </p:cNvSpPr>
          <p:nvPr>
            <p:ph type="sldNum" sz="quarter" idx="12"/>
          </p:nvPr>
        </p:nvSpPr>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210508942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rtl="0"/>
            <a:fld id="{344768E0-5BD1-495B-B39D-271C32B8DDBD}" type="datetime1">
              <a:rPr lang="en-GB" noProof="0" smtClean="0"/>
              <a:t>11/12/2023</a:t>
            </a:fld>
            <a:endParaRPr lang="en-GB" noProof="0" dirty="0"/>
          </a:p>
        </p:txBody>
      </p:sp>
      <p:sp>
        <p:nvSpPr>
          <p:cNvPr id="4" name="Footer Placeholder 3"/>
          <p:cNvSpPr>
            <a:spLocks noGrp="1"/>
          </p:cNvSpPr>
          <p:nvPr>
            <p:ph type="ftr" sz="quarter" idx="11"/>
          </p:nvPr>
        </p:nvSpPr>
        <p:spPr/>
        <p:txBody>
          <a:bodyPr/>
          <a:lstStyle/>
          <a:p>
            <a:pPr rtl="0"/>
            <a:endParaRPr lang="en-GB" noProof="0" dirty="0"/>
          </a:p>
        </p:txBody>
      </p:sp>
      <p:sp>
        <p:nvSpPr>
          <p:cNvPr id="5" name="Slide Number Placeholder 4"/>
          <p:cNvSpPr>
            <a:spLocks noGrp="1"/>
          </p:cNvSpPr>
          <p:nvPr>
            <p:ph type="sldNum" sz="quarter" idx="12"/>
          </p:nvPr>
        </p:nvSpPr>
        <p:spPr/>
        <p:txBody>
          <a:bodyPr/>
          <a:lstStyle/>
          <a:p>
            <a:pPr rtl="0"/>
            <a:fld id="{0FF54DE5-C571-48E8-A5BC-B369434E2F44}" type="slidenum">
              <a:rPr lang="en-GB" noProof="0" smtClean="0"/>
              <a:t>‹#›</a:t>
            </a:fld>
            <a:endParaRPr lang="en-GB" noProof="0" dirty="0"/>
          </a:p>
        </p:txBody>
      </p:sp>
    </p:spTree>
    <p:extLst>
      <p:ext uri="{BB962C8B-B14F-4D97-AF65-F5344CB8AC3E}">
        <p14:creationId xmlns:p14="http://schemas.microsoft.com/office/powerpoint/2010/main" val="4206388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FE7D4CD7-5B52-4D1C-A6FB-8D8B929FFCDC}" type="datetime1">
              <a:rPr lang="en-GB" smtClean="0"/>
              <a:t>11/12/2023</a:t>
            </a:fld>
            <a:endParaRPr lang="en-GB" dirty="0"/>
          </a:p>
        </p:txBody>
      </p:sp>
      <p:sp>
        <p:nvSpPr>
          <p:cNvPr id="3" name="Footer Placeholder 2"/>
          <p:cNvSpPr>
            <a:spLocks noGrp="1"/>
          </p:cNvSpPr>
          <p:nvPr>
            <p:ph type="ftr" sz="quarter" idx="11"/>
          </p:nvPr>
        </p:nvSpPr>
        <p:spPr/>
        <p:txBody>
          <a:bodyPr/>
          <a:lstStyle/>
          <a:p>
            <a:pPr rtl="0"/>
            <a:endParaRPr lang="en-GB" noProof="0" dirty="0"/>
          </a:p>
        </p:txBody>
      </p:sp>
      <p:sp>
        <p:nvSpPr>
          <p:cNvPr id="4" name="Slide Number Placeholder 3"/>
          <p:cNvSpPr>
            <a:spLocks noGrp="1"/>
          </p:cNvSpPr>
          <p:nvPr>
            <p:ph type="sldNum" sz="quarter" idx="12"/>
          </p:nvPr>
        </p:nvSpPr>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412232562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7D4CD7-5B52-4D1C-A6FB-8D8B929FFCDC}" type="datetime1">
              <a:rPr lang="en-GB" smtClean="0"/>
              <a:t>11/12/2023</a:t>
            </a:fld>
            <a:endParaRPr lang="en-GB" dirty="0"/>
          </a:p>
        </p:txBody>
      </p:sp>
      <p:sp>
        <p:nvSpPr>
          <p:cNvPr id="6" name="Footer Placeholder 5"/>
          <p:cNvSpPr>
            <a:spLocks noGrp="1"/>
          </p:cNvSpPr>
          <p:nvPr>
            <p:ph type="ftr" sz="quarter" idx="11"/>
          </p:nvPr>
        </p:nvSpPr>
        <p:spPr/>
        <p:txBody>
          <a:bodyPr/>
          <a:lstStyle/>
          <a:p>
            <a:pPr rtl="0"/>
            <a:endParaRPr lang="en-GB" noProof="0" dirty="0"/>
          </a:p>
        </p:txBody>
      </p:sp>
      <p:sp>
        <p:nvSpPr>
          <p:cNvPr id="7" name="Slide Number Placeholder 6"/>
          <p:cNvSpPr>
            <a:spLocks noGrp="1"/>
          </p:cNvSpPr>
          <p:nvPr>
            <p:ph type="sldNum" sz="quarter" idx="12"/>
          </p:nvPr>
        </p:nvSpPr>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203952822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7D4CD7-5B52-4D1C-A6FB-8D8B929FFCDC}" type="datetime1">
              <a:rPr lang="en-GB" smtClean="0"/>
              <a:t>11/12/2023</a:t>
            </a:fld>
            <a:endParaRPr lang="en-GB" dirty="0"/>
          </a:p>
        </p:txBody>
      </p:sp>
      <p:sp>
        <p:nvSpPr>
          <p:cNvPr id="6" name="Footer Placeholder 5"/>
          <p:cNvSpPr>
            <a:spLocks noGrp="1"/>
          </p:cNvSpPr>
          <p:nvPr>
            <p:ph type="ftr" sz="quarter" idx="11"/>
          </p:nvPr>
        </p:nvSpPr>
        <p:spPr/>
        <p:txBody>
          <a:bodyPr/>
          <a:lstStyle/>
          <a:p>
            <a:pPr rtl="0"/>
            <a:endParaRPr lang="en-GB" noProof="0" dirty="0"/>
          </a:p>
        </p:txBody>
      </p:sp>
      <p:sp>
        <p:nvSpPr>
          <p:cNvPr id="7" name="Slide Number Placeholder 6"/>
          <p:cNvSpPr>
            <a:spLocks noGrp="1"/>
          </p:cNvSpPr>
          <p:nvPr>
            <p:ph type="sldNum" sz="quarter" idx="12"/>
          </p:nvPr>
        </p:nvSpPr>
        <p:spPr/>
        <p:txBody>
          <a:body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419764015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E7D4CD7-5B52-4D1C-A6FB-8D8B929FFCDC}" type="datetime1">
              <a:rPr lang="en-GB" smtClean="0"/>
              <a:t>11/12/2023</a:t>
            </a:fld>
            <a:endParaRPr lang="en-GB"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endParaRPr lang="en-GB" noProof="0"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rtl="0"/>
            <a:fld id="{0FF54DE5-C571-48E8-A5BC-B369434E2F44}" type="slidenum">
              <a:rPr lang="en-GB" noProof="0" smtClean="0"/>
              <a:pPr/>
              <a:t>‹#›</a:t>
            </a:fld>
            <a:endParaRPr lang="en-GB" noProof="0" dirty="0"/>
          </a:p>
        </p:txBody>
      </p:sp>
    </p:spTree>
    <p:extLst>
      <p:ext uri="{BB962C8B-B14F-4D97-AF65-F5344CB8AC3E}">
        <p14:creationId xmlns:p14="http://schemas.microsoft.com/office/powerpoint/2010/main" val="3209560546"/>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4.wmf"/><Relationship Id="rId5" Type="http://schemas.openxmlformats.org/officeDocument/2006/relationships/hyperlink" Target="https://cte.stjohns.k12.fl.us/academies/"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42FCB7-D1B7-4F20-8B70-9735A08EB9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6E82EE6F-2374-4443-8A3F-F342A1FEE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9" name="Picture 18">
            <a:extLst>
              <a:ext uri="{FF2B5EF4-FFF2-40B4-BE49-F238E27FC236}">
                <a16:creationId xmlns:a16="http://schemas.microsoft.com/office/drawing/2014/main" id="{978818C7-5520-4AA4-B8C8-1E29137E3A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1" name="Rectangle 20">
            <a:extLst>
              <a:ext uri="{FF2B5EF4-FFF2-40B4-BE49-F238E27FC236}">
                <a16:creationId xmlns:a16="http://schemas.microsoft.com/office/drawing/2014/main" id="{EE2923D5-2453-48AE-84D0-4F20C2817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7B2F32A-3C1B-4881-BDC9-094804BD2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5" name="Group 24">
            <a:extLst>
              <a:ext uri="{FF2B5EF4-FFF2-40B4-BE49-F238E27FC236}">
                <a16:creationId xmlns:a16="http://schemas.microsoft.com/office/drawing/2014/main" id="{D0216C70-B474-4E7F-BC86-D8924C71FA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6" name="Rectangle 25">
              <a:extLst>
                <a:ext uri="{FF2B5EF4-FFF2-40B4-BE49-F238E27FC236}">
                  <a16:creationId xmlns:a16="http://schemas.microsoft.com/office/drawing/2014/main" id="{1A48A0E1-99D6-46E0-B545-939DF48CD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0A1FC21-CF7D-41A2-B280-8F5CD4A74CB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9" name="Rectangle 28">
            <a:extLst>
              <a:ext uri="{FF2B5EF4-FFF2-40B4-BE49-F238E27FC236}">
                <a16:creationId xmlns:a16="http://schemas.microsoft.com/office/drawing/2014/main" id="{138FBA86-9EB7-4930-9037-593598624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129873"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8CCD5C6-2D9A-8944-6CA9-E230A2054102}"/>
              </a:ext>
            </a:extLst>
          </p:cNvPr>
          <p:cNvSpPr>
            <a:spLocks noGrp="1"/>
          </p:cNvSpPr>
          <p:nvPr>
            <p:ph type="title"/>
          </p:nvPr>
        </p:nvSpPr>
        <p:spPr>
          <a:xfrm>
            <a:off x="690908" y="4710483"/>
            <a:ext cx="7284680" cy="940240"/>
          </a:xfrm>
        </p:spPr>
        <p:txBody>
          <a:bodyPr vert="horz" lIns="91440" tIns="45720" rIns="91440" bIns="45720" rtlCol="0" anchor="b">
            <a:normAutofit/>
          </a:bodyPr>
          <a:lstStyle/>
          <a:p>
            <a:pPr algn="r"/>
            <a:r>
              <a:rPr lang="en-US" sz="3000"/>
              <a:t>Academy of Leadership in Emerging Technologies</a:t>
            </a:r>
          </a:p>
        </p:txBody>
      </p:sp>
      <p:pic>
        <p:nvPicPr>
          <p:cNvPr id="4" name="Picture 3">
            <a:extLst>
              <a:ext uri="{FF2B5EF4-FFF2-40B4-BE49-F238E27FC236}">
                <a16:creationId xmlns:a16="http://schemas.microsoft.com/office/drawing/2014/main" id="{65B93E4B-3FEB-63D6-B63C-C4457836BC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3550" b="2"/>
          <a:stretch/>
        </p:blipFill>
        <p:spPr>
          <a:xfrm>
            <a:off x="794549" y="640078"/>
            <a:ext cx="2566341" cy="3609141"/>
          </a:xfrm>
          <a:prstGeom prst="rect">
            <a:avLst/>
          </a:prstGeom>
          <a:ln>
            <a:noFill/>
          </a:ln>
          <a:effectLst>
            <a:outerShdw blurRad="76200" dist="63500" dir="5040000" algn="tl" rotWithShape="0">
              <a:srgbClr val="000000">
                <a:alpha val="41000"/>
              </a:srgbClr>
            </a:outerShdw>
          </a:effectLst>
        </p:spPr>
      </p:pic>
      <p:pic>
        <p:nvPicPr>
          <p:cNvPr id="10" name="Picture 9" descr="A picture containing logo&#10;&#10;Description automatically generated">
            <a:extLst>
              <a:ext uri="{FF2B5EF4-FFF2-40B4-BE49-F238E27FC236}">
                <a16:creationId xmlns:a16="http://schemas.microsoft.com/office/drawing/2014/main" id="{56464AD3-FF56-2122-AB9F-1763E552C8C7}"/>
              </a:ext>
            </a:extLst>
          </p:cNvPr>
          <p:cNvPicPr>
            <a:picLocks noChangeAspect="1"/>
          </p:cNvPicPr>
          <p:nvPr/>
        </p:nvPicPr>
        <p:blipFill rotWithShape="1">
          <a:blip r:embed="rId6">
            <a:extLst>
              <a:ext uri="{28A0092B-C50C-407E-A947-70E740481C1C}">
                <a14:useLocalDpi xmlns:a14="http://schemas.microsoft.com/office/drawing/2010/main" val="0"/>
              </a:ext>
            </a:extLst>
          </a:blip>
          <a:srcRect l="5308" r="2" b="2"/>
          <a:stretch/>
        </p:blipFill>
        <p:spPr>
          <a:xfrm>
            <a:off x="3528945" y="640077"/>
            <a:ext cx="2563166" cy="3609142"/>
          </a:xfrm>
          <a:prstGeom prst="rect">
            <a:avLst/>
          </a:prstGeom>
          <a:ln>
            <a:noFill/>
          </a:ln>
          <a:effectLst>
            <a:outerShdw blurRad="76200" dist="63500" dir="5040000" algn="tl" rotWithShape="0">
              <a:srgbClr val="000000">
                <a:alpha val="41000"/>
              </a:srgbClr>
            </a:outerShdw>
          </a:effectLst>
        </p:spPr>
      </p:pic>
      <p:pic>
        <p:nvPicPr>
          <p:cNvPr id="8" name="Picture 7" descr="Two people playing video games&#10;&#10;Description automatically generated with low confidence">
            <a:extLst>
              <a:ext uri="{FF2B5EF4-FFF2-40B4-BE49-F238E27FC236}">
                <a16:creationId xmlns:a16="http://schemas.microsoft.com/office/drawing/2014/main" id="{8A2192D5-7B9A-379E-C95B-0905937A0E42}"/>
              </a:ext>
            </a:extLst>
          </p:cNvPr>
          <p:cNvPicPr>
            <a:picLocks noChangeAspect="1"/>
          </p:cNvPicPr>
          <p:nvPr/>
        </p:nvPicPr>
        <p:blipFill rotWithShape="1">
          <a:blip r:embed="rId7">
            <a:extLst>
              <a:ext uri="{28A0092B-C50C-407E-A947-70E740481C1C}">
                <a14:useLocalDpi xmlns:a14="http://schemas.microsoft.com/office/drawing/2010/main" val="0"/>
              </a:ext>
            </a:extLst>
          </a:blip>
          <a:srcRect r="5193" b="2"/>
          <a:stretch/>
        </p:blipFill>
        <p:spPr>
          <a:xfrm>
            <a:off x="6256988" y="640078"/>
            <a:ext cx="2566342" cy="3609141"/>
          </a:xfrm>
          <a:prstGeom prst="rect">
            <a:avLst/>
          </a:prstGeom>
          <a:ln>
            <a:noFill/>
          </a:ln>
          <a:effectLst>
            <a:outerShdw blurRad="76200" dist="63500" dir="5040000" algn="tl" rotWithShape="0">
              <a:srgbClr val="000000">
                <a:alpha val="41000"/>
              </a:srgbClr>
            </a:outerShdw>
          </a:effectLst>
        </p:spPr>
      </p:pic>
      <p:pic>
        <p:nvPicPr>
          <p:cNvPr id="5" name="Picture 4" descr="A group of people sitting at a table&#10;&#10;Description automatically generated">
            <a:extLst>
              <a:ext uri="{FF2B5EF4-FFF2-40B4-BE49-F238E27FC236}">
                <a16:creationId xmlns:a16="http://schemas.microsoft.com/office/drawing/2014/main" id="{566F27CB-C8E1-52A5-766D-AA499AAEAF70}"/>
              </a:ext>
            </a:extLst>
          </p:cNvPr>
          <p:cNvPicPr>
            <a:picLocks noChangeAspect="1"/>
          </p:cNvPicPr>
          <p:nvPr/>
        </p:nvPicPr>
        <p:blipFill rotWithShape="1">
          <a:blip r:embed="rId8">
            <a:extLst>
              <a:ext uri="{28A0092B-C50C-407E-A947-70E740481C1C}">
                <a14:useLocalDpi xmlns:a14="http://schemas.microsoft.com/office/drawing/2010/main" val="0"/>
              </a:ext>
            </a:extLst>
          </a:blip>
          <a:srcRect l="26085" r="20583" b="-4"/>
          <a:stretch/>
        </p:blipFill>
        <p:spPr>
          <a:xfrm>
            <a:off x="8988208" y="640078"/>
            <a:ext cx="2566341" cy="3609141"/>
          </a:xfrm>
          <a:prstGeom prst="rect">
            <a:avLst/>
          </a:prstGeom>
          <a:ln>
            <a:noFill/>
          </a:ln>
          <a:effectLst>
            <a:outerShdw blurRad="76200" dist="63500" dir="5040000" algn="tl" rotWithShape="0">
              <a:srgbClr val="000000">
                <a:alpha val="41000"/>
              </a:srgbClr>
            </a:outerShdw>
          </a:effectLst>
        </p:spPr>
      </p:pic>
      <p:sp>
        <p:nvSpPr>
          <p:cNvPr id="31" name="Rectangle 30">
            <a:extLst>
              <a:ext uri="{FF2B5EF4-FFF2-40B4-BE49-F238E27FC236}">
                <a16:creationId xmlns:a16="http://schemas.microsoft.com/office/drawing/2014/main" id="{492174FA-36EE-4978-9C32-5268F4534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503" y="4557357"/>
            <a:ext cx="392590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72C3282A-4194-4E08-B865-BE828A0F0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119287"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323414F-54FD-491F-BDA4-622678BD7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59" y="6210130"/>
            <a:ext cx="3918428" cy="275942"/>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853588"/>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10D2AE-07EF-436A-9755-AA8DF4B93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ACDD17-9043-46DF-882D-420365B79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F2D8AD5-434A-4C0E-9F5B-C1AFD645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96C69085-BA85-CE9E-CDC8-F16A27563538}"/>
              </a:ext>
            </a:extLst>
          </p:cNvPr>
          <p:cNvSpPr>
            <a:spLocks noGrp="1"/>
          </p:cNvSpPr>
          <p:nvPr>
            <p:ph type="title"/>
          </p:nvPr>
        </p:nvSpPr>
        <p:spPr>
          <a:xfrm>
            <a:off x="680321" y="753228"/>
            <a:ext cx="4136123" cy="1080938"/>
          </a:xfrm>
        </p:spPr>
        <p:txBody>
          <a:bodyPr>
            <a:normAutofit/>
          </a:bodyPr>
          <a:lstStyle/>
          <a:p>
            <a:r>
              <a:rPr lang="en-US" sz="2400"/>
              <a:t>What is an Academy?</a:t>
            </a:r>
          </a:p>
        </p:txBody>
      </p:sp>
      <p:pic>
        <p:nvPicPr>
          <p:cNvPr id="16" name="Picture 15">
            <a:extLst>
              <a:ext uri="{FF2B5EF4-FFF2-40B4-BE49-F238E27FC236}">
                <a16:creationId xmlns:a16="http://schemas.microsoft.com/office/drawing/2014/main" id="{E92B246D-47CC-40F8-8DE7-B65D409E9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2" name="Content Placeholder 1">
            <a:extLst>
              <a:ext uri="{FF2B5EF4-FFF2-40B4-BE49-F238E27FC236}">
                <a16:creationId xmlns:a16="http://schemas.microsoft.com/office/drawing/2014/main" id="{D9A60C23-4178-88F1-70C5-E8D074692D92}"/>
              </a:ext>
            </a:extLst>
          </p:cNvPr>
          <p:cNvSpPr>
            <a:spLocks noGrp="1"/>
          </p:cNvSpPr>
          <p:nvPr>
            <p:ph idx="1"/>
          </p:nvPr>
        </p:nvSpPr>
        <p:spPr>
          <a:xfrm>
            <a:off x="680321" y="2336873"/>
            <a:ext cx="4136123" cy="3599316"/>
          </a:xfrm>
        </p:spPr>
        <p:txBody>
          <a:bodyPr>
            <a:normAutofit/>
          </a:bodyPr>
          <a:lstStyle/>
          <a:p>
            <a:r>
              <a:rPr lang="en-US" sz="1700"/>
              <a:t>A small learning community within the school</a:t>
            </a:r>
          </a:p>
          <a:p>
            <a:r>
              <a:rPr lang="en-US" sz="1700"/>
              <a:t>Focused and rigorous courses in a specific area</a:t>
            </a:r>
          </a:p>
          <a:p>
            <a:r>
              <a:rPr lang="en-US" sz="1700"/>
              <a:t>Real-world experience to prepare you for the jobs of tomorrow</a:t>
            </a:r>
          </a:p>
          <a:p>
            <a:r>
              <a:rPr lang="en-US" sz="1700"/>
              <a:t>Hands-on projects (Project-based learning)</a:t>
            </a:r>
          </a:p>
          <a:p>
            <a:r>
              <a:rPr lang="en-US" sz="1700"/>
              <a:t>Make you more competitive for college and careers</a:t>
            </a:r>
          </a:p>
          <a:p>
            <a:r>
              <a:rPr lang="en-US" sz="1700"/>
              <a:t>Help you in choosing your college major or career field early</a:t>
            </a:r>
          </a:p>
          <a:p>
            <a:pPr marL="0" indent="0">
              <a:buNone/>
            </a:pPr>
            <a:endParaRPr lang="en-US" sz="1700"/>
          </a:p>
        </p:txBody>
      </p:sp>
      <p:pic>
        <p:nvPicPr>
          <p:cNvPr id="5" name="Picture 4">
            <a:extLst>
              <a:ext uri="{FF2B5EF4-FFF2-40B4-BE49-F238E27FC236}">
                <a16:creationId xmlns:a16="http://schemas.microsoft.com/office/drawing/2014/main" id="{5680AC99-3163-97D7-456B-C87047F614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92"/>
          <a:stretch/>
        </p:blipFill>
        <p:spPr>
          <a:xfrm>
            <a:off x="5276090" y="1579792"/>
            <a:ext cx="6303134" cy="3667936"/>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838782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EA0E1-0E4F-4571-94FA-DA9D75F2458B}"/>
              </a:ext>
            </a:extLst>
          </p:cNvPr>
          <p:cNvSpPr>
            <a:spLocks noGrp="1"/>
          </p:cNvSpPr>
          <p:nvPr>
            <p:ph type="title"/>
          </p:nvPr>
        </p:nvSpPr>
        <p:spPr>
          <a:xfrm>
            <a:off x="1159933" y="202187"/>
            <a:ext cx="9872134" cy="1193968"/>
          </a:xfrm>
          <a:solidFill>
            <a:srgbClr val="FFFFFF"/>
          </a:solidFill>
          <a:ln w="38100">
            <a:solidFill>
              <a:srgbClr val="7F7F7F"/>
            </a:solidFill>
            <a:miter lim="800000"/>
          </a:ln>
        </p:spPr>
        <p:txBody>
          <a:bodyPr>
            <a:normAutofit/>
          </a:bodyPr>
          <a:lstStyle/>
          <a:p>
            <a:pPr algn="ctr"/>
            <a:r>
              <a:rPr lang="en-US" sz="3600" dirty="0">
                <a:solidFill>
                  <a:srgbClr val="3F3F3F"/>
                </a:solidFill>
              </a:rPr>
              <a:t>Academy of Leadership in Emerging Technologies</a:t>
            </a:r>
          </a:p>
        </p:txBody>
      </p:sp>
      <p:sp>
        <p:nvSpPr>
          <p:cNvPr id="3" name="Content Placeholder 2">
            <a:extLst>
              <a:ext uri="{FF2B5EF4-FFF2-40B4-BE49-F238E27FC236}">
                <a16:creationId xmlns:a16="http://schemas.microsoft.com/office/drawing/2014/main" id="{1C8E8A20-5545-465F-AC71-DE67B239A2E9}"/>
              </a:ext>
            </a:extLst>
          </p:cNvPr>
          <p:cNvSpPr>
            <a:spLocks noGrp="1"/>
          </p:cNvSpPr>
          <p:nvPr>
            <p:ph sz="half" idx="1"/>
          </p:nvPr>
        </p:nvSpPr>
        <p:spPr>
          <a:xfrm>
            <a:off x="709588" y="1594005"/>
            <a:ext cx="4963888" cy="2959777"/>
          </a:xfrm>
        </p:spPr>
        <p:txBody>
          <a:bodyPr anchor="t">
            <a:normAutofit fontScale="92500"/>
          </a:bodyPr>
          <a:lstStyle/>
          <a:p>
            <a:pPr marL="0" indent="0">
              <a:buNone/>
            </a:pPr>
            <a:r>
              <a:rPr lang="en-US" dirty="0"/>
              <a:t>This program provides students with the content and skills essential to the design and operation of robots, including artificial intelligence, sensors, electronic devices, engineering technologies, motion physics, electrical motors, programming, simulation and modeling, and critical thinking skills.</a:t>
            </a:r>
          </a:p>
          <a:p>
            <a:pPr lvl="1"/>
            <a:endParaRPr lang="en-US" sz="2000" dirty="0"/>
          </a:p>
        </p:txBody>
      </p:sp>
      <p:sp>
        <p:nvSpPr>
          <p:cNvPr id="4" name="Content Placeholder 3">
            <a:extLst>
              <a:ext uri="{FF2B5EF4-FFF2-40B4-BE49-F238E27FC236}">
                <a16:creationId xmlns:a16="http://schemas.microsoft.com/office/drawing/2014/main" id="{F1EE1DF0-E044-49AC-A1F0-53B4CC98BA65}"/>
              </a:ext>
            </a:extLst>
          </p:cNvPr>
          <p:cNvSpPr>
            <a:spLocks noGrp="1"/>
          </p:cNvSpPr>
          <p:nvPr>
            <p:ph sz="half" idx="2"/>
          </p:nvPr>
        </p:nvSpPr>
        <p:spPr>
          <a:xfrm>
            <a:off x="6353386" y="1864297"/>
            <a:ext cx="4963887" cy="2959778"/>
          </a:xfrm>
        </p:spPr>
        <p:txBody>
          <a:bodyPr anchor="t">
            <a:normAutofit fontScale="92500"/>
          </a:bodyPr>
          <a:lstStyle/>
          <a:p>
            <a:pPr marL="0" indent="0">
              <a:buNone/>
            </a:pPr>
            <a:r>
              <a:rPr lang="en-US" dirty="0"/>
              <a:t>Industry Certifications</a:t>
            </a:r>
          </a:p>
          <a:p>
            <a:pPr lvl="1"/>
            <a:r>
              <a:rPr lang="en-US" sz="2000" dirty="0" err="1"/>
              <a:t>sUAS</a:t>
            </a:r>
            <a:r>
              <a:rPr lang="en-US" sz="2000" dirty="0"/>
              <a:t> Small Safety Certification (drones)</a:t>
            </a:r>
          </a:p>
          <a:p>
            <a:pPr lvl="1"/>
            <a:r>
              <a:rPr lang="en-US" sz="2000" dirty="0"/>
              <a:t>AutoCAD</a:t>
            </a:r>
          </a:p>
          <a:p>
            <a:pPr lvl="1"/>
            <a:r>
              <a:rPr lang="en-US" sz="2000" dirty="0"/>
              <a:t>Inventor</a:t>
            </a:r>
          </a:p>
          <a:p>
            <a:pPr lvl="1"/>
            <a:r>
              <a:rPr lang="en-US" sz="2000" dirty="0"/>
              <a:t>PMI</a:t>
            </a:r>
          </a:p>
          <a:p>
            <a:pPr lvl="1"/>
            <a:r>
              <a:rPr lang="en-US" sz="2000" dirty="0"/>
              <a:t>Python Programming (Foundations of Programming recommended elective)</a:t>
            </a:r>
          </a:p>
        </p:txBody>
      </p:sp>
      <p:pic>
        <p:nvPicPr>
          <p:cNvPr id="7" name="Picture 6" descr="Text&#10;&#10;Description automatically generated">
            <a:extLst>
              <a:ext uri="{FF2B5EF4-FFF2-40B4-BE49-F238E27FC236}">
                <a16:creationId xmlns:a16="http://schemas.microsoft.com/office/drawing/2014/main" id="{FAAFF8B0-E886-407C-9E22-2266C9D9D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987" y="4908888"/>
            <a:ext cx="5366026" cy="1435174"/>
          </a:xfrm>
          <a:prstGeom prst="rect">
            <a:avLst/>
          </a:prstGeom>
        </p:spPr>
      </p:pic>
      <p:pic>
        <p:nvPicPr>
          <p:cNvPr id="5" name="Picture 4" descr="A picture containing road, sky, outdoor, sport&#10;&#10;Description automatically generated">
            <a:extLst>
              <a:ext uri="{FF2B5EF4-FFF2-40B4-BE49-F238E27FC236}">
                <a16:creationId xmlns:a16="http://schemas.microsoft.com/office/drawing/2014/main" id="{47D6C72F-D832-D0F7-5DFC-E80FBB1931AA}"/>
              </a:ext>
            </a:extLst>
          </p:cNvPr>
          <p:cNvPicPr>
            <a:picLocks noChangeAspect="1"/>
          </p:cNvPicPr>
          <p:nvPr/>
        </p:nvPicPr>
        <p:blipFill rotWithShape="1">
          <a:blip r:embed="rId3">
            <a:extLst>
              <a:ext uri="{28A0092B-C50C-407E-A947-70E740481C1C}">
                <a14:useLocalDpi xmlns:a14="http://schemas.microsoft.com/office/drawing/2010/main" val="0"/>
              </a:ext>
            </a:extLst>
          </a:blip>
          <a:srcRect l="11533" r="12785" b="2"/>
          <a:stretch/>
        </p:blipFill>
        <p:spPr>
          <a:xfrm>
            <a:off x="1651247" y="4467490"/>
            <a:ext cx="2306824" cy="2285977"/>
          </a:xfrm>
          <a:prstGeom prst="rect">
            <a:avLst/>
          </a:prstGeom>
          <a:ln w="28575">
            <a:solidFill>
              <a:schemeClr val="bg1"/>
            </a:solidFill>
          </a:ln>
        </p:spPr>
      </p:pic>
    </p:spTree>
    <p:extLst>
      <p:ext uri="{BB962C8B-B14F-4D97-AF65-F5344CB8AC3E}">
        <p14:creationId xmlns:p14="http://schemas.microsoft.com/office/powerpoint/2010/main" val="1900434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E641BE7-E53D-4EDB-86DC-A76FE7EB68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11A48E22-6C4A-485A-A345-17F1041FF9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8" name="Picture 17">
            <a:extLst>
              <a:ext uri="{FF2B5EF4-FFF2-40B4-BE49-F238E27FC236}">
                <a16:creationId xmlns:a16="http://schemas.microsoft.com/office/drawing/2014/main" id="{40C68FC5-6DE5-45F0-880D-585271AD40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0" name="Rectangle 19">
            <a:extLst>
              <a:ext uri="{FF2B5EF4-FFF2-40B4-BE49-F238E27FC236}">
                <a16:creationId xmlns:a16="http://schemas.microsoft.com/office/drawing/2014/main" id="{063AE720-E0EC-4F00-9B14-A51B549E6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F6CEF4CF-2E44-4485-9C96-E73FDA7D9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7579257-D3F5-BC0D-8FC5-56995B444045}"/>
              </a:ext>
            </a:extLst>
          </p:cNvPr>
          <p:cNvSpPr>
            <a:spLocks noGrp="1"/>
          </p:cNvSpPr>
          <p:nvPr>
            <p:ph type="title"/>
          </p:nvPr>
        </p:nvSpPr>
        <p:spPr>
          <a:xfrm>
            <a:off x="680321" y="753228"/>
            <a:ext cx="9613861" cy="1080938"/>
          </a:xfrm>
        </p:spPr>
        <p:txBody>
          <a:bodyPr vert="horz" lIns="91440" tIns="45720" rIns="91440" bIns="45720" rtlCol="0" anchor="ctr">
            <a:normAutofit/>
          </a:bodyPr>
          <a:lstStyle/>
          <a:p>
            <a:r>
              <a:rPr lang="en-US"/>
              <a:t>Learn from Industry Experts</a:t>
            </a:r>
          </a:p>
        </p:txBody>
      </p:sp>
      <p:sp>
        <p:nvSpPr>
          <p:cNvPr id="3" name="Content Placeholder 2">
            <a:extLst>
              <a:ext uri="{FF2B5EF4-FFF2-40B4-BE49-F238E27FC236}">
                <a16:creationId xmlns:a16="http://schemas.microsoft.com/office/drawing/2014/main" id="{14828BAF-BCF4-32FE-76D3-113CFA406A65}"/>
              </a:ext>
            </a:extLst>
          </p:cNvPr>
          <p:cNvSpPr>
            <a:spLocks noGrp="1"/>
          </p:cNvSpPr>
          <p:nvPr>
            <p:ph sz="half" idx="1"/>
          </p:nvPr>
        </p:nvSpPr>
        <p:spPr>
          <a:xfrm>
            <a:off x="680321" y="2336873"/>
            <a:ext cx="4849971" cy="3599316"/>
          </a:xfrm>
        </p:spPr>
        <p:txBody>
          <a:bodyPr vert="horz" lIns="91440" tIns="45720" rIns="91440" bIns="45720" rtlCol="0">
            <a:normAutofit/>
          </a:bodyPr>
          <a:lstStyle/>
          <a:p>
            <a:r>
              <a:rPr lang="en-US" sz="1800"/>
              <a:t>Guest Speakers</a:t>
            </a:r>
          </a:p>
          <a:p>
            <a:r>
              <a:rPr lang="en-US" sz="1800"/>
              <a:t>Field Trips</a:t>
            </a:r>
          </a:p>
          <a:p>
            <a:r>
              <a:rPr lang="en-US" sz="1800"/>
              <a:t>Job-Shadowing</a:t>
            </a:r>
          </a:p>
          <a:p>
            <a:r>
              <a:rPr lang="en-US" sz="1800"/>
              <a:t>Summer Internships</a:t>
            </a:r>
          </a:p>
        </p:txBody>
      </p:sp>
      <p:pic>
        <p:nvPicPr>
          <p:cNvPr id="9" name="Picture 8" descr="A group of people standing around a table with a computer&#10;&#10;Description automatically generated with medium confidence">
            <a:extLst>
              <a:ext uri="{FF2B5EF4-FFF2-40B4-BE49-F238E27FC236}">
                <a16:creationId xmlns:a16="http://schemas.microsoft.com/office/drawing/2014/main" id="{37536BAF-323D-0C8C-08F1-0AF68E08ABA8}"/>
              </a:ext>
            </a:extLst>
          </p:cNvPr>
          <p:cNvPicPr>
            <a:picLocks noChangeAspect="1"/>
          </p:cNvPicPr>
          <p:nvPr/>
        </p:nvPicPr>
        <p:blipFill rotWithShape="1">
          <a:blip r:embed="rId5">
            <a:extLst>
              <a:ext uri="{28A0092B-C50C-407E-A947-70E740481C1C}">
                <a14:useLocalDpi xmlns:a14="http://schemas.microsoft.com/office/drawing/2010/main" val="0"/>
              </a:ext>
            </a:extLst>
          </a:blip>
          <a:srcRect l="2718" r="19603"/>
          <a:stretch/>
        </p:blipFill>
        <p:spPr>
          <a:xfrm>
            <a:off x="5330540" y="2043369"/>
            <a:ext cx="2662339" cy="4569808"/>
          </a:xfrm>
          <a:prstGeom prst="rect">
            <a:avLst/>
          </a:prstGeom>
          <a:ln>
            <a:noFill/>
          </a:ln>
          <a:effectLst>
            <a:outerShdw blurRad="76200" dist="63500" dir="5040000" algn="tl" rotWithShape="0">
              <a:srgbClr val="000000">
                <a:alpha val="41000"/>
              </a:srgbClr>
            </a:outerShdw>
          </a:effectLst>
        </p:spPr>
      </p:pic>
      <p:pic>
        <p:nvPicPr>
          <p:cNvPr id="8" name="Picture 7">
            <a:extLst>
              <a:ext uri="{FF2B5EF4-FFF2-40B4-BE49-F238E27FC236}">
                <a16:creationId xmlns:a16="http://schemas.microsoft.com/office/drawing/2014/main" id="{262A4F97-B84B-BC7C-D05E-A93B26E47E7A}"/>
              </a:ext>
            </a:extLst>
          </p:cNvPr>
          <p:cNvPicPr>
            <a:picLocks noChangeAspect="1"/>
          </p:cNvPicPr>
          <p:nvPr/>
        </p:nvPicPr>
        <p:blipFill rotWithShape="1">
          <a:blip r:embed="rId6">
            <a:extLst>
              <a:ext uri="{28A0092B-C50C-407E-A947-70E740481C1C}">
                <a14:useLocalDpi xmlns:a14="http://schemas.microsoft.com/office/drawing/2010/main" val="0"/>
              </a:ext>
            </a:extLst>
          </a:blip>
          <a:srcRect t="30577" r="3" b="7935"/>
          <a:stretch/>
        </p:blipFill>
        <p:spPr>
          <a:xfrm>
            <a:off x="8481810" y="2045178"/>
            <a:ext cx="2527586" cy="2072286"/>
          </a:xfrm>
          <a:prstGeom prst="rect">
            <a:avLst/>
          </a:prstGeom>
          <a:ln>
            <a:noFill/>
          </a:ln>
          <a:effectLst>
            <a:outerShdw blurRad="76200" dist="63500" dir="5040000" algn="tl" rotWithShape="0">
              <a:srgbClr val="000000">
                <a:alpha val="41000"/>
              </a:srgbClr>
            </a:outerShdw>
          </a:effectLst>
        </p:spPr>
      </p:pic>
      <p:pic>
        <p:nvPicPr>
          <p:cNvPr id="5" name="Picture 4">
            <a:extLst>
              <a:ext uri="{FF2B5EF4-FFF2-40B4-BE49-F238E27FC236}">
                <a16:creationId xmlns:a16="http://schemas.microsoft.com/office/drawing/2014/main" id="{89DC8052-818A-C03A-A560-88BB261E17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22" r="2" b="2"/>
          <a:stretch/>
        </p:blipFill>
        <p:spPr>
          <a:xfrm>
            <a:off x="8333245" y="4217553"/>
            <a:ext cx="2921964" cy="2395624"/>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038305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B0835-B6FE-42B3-95F6-F57D78A0159A}"/>
              </a:ext>
            </a:extLst>
          </p:cNvPr>
          <p:cNvSpPr>
            <a:spLocks noGrp="1"/>
          </p:cNvSpPr>
          <p:nvPr>
            <p:ph type="title"/>
          </p:nvPr>
        </p:nvSpPr>
        <p:spPr>
          <a:xfrm>
            <a:off x="6350889" y="114300"/>
            <a:ext cx="4892040" cy="1773936"/>
          </a:xfrm>
        </p:spPr>
        <p:txBody>
          <a:bodyPr vert="horz" lIns="91440" tIns="45720" rIns="91440" bIns="45720" rtlCol="0" anchor="b">
            <a:normAutofit/>
          </a:bodyPr>
          <a:lstStyle/>
          <a:p>
            <a:r>
              <a:rPr lang="en-US" sz="4000" kern="1200" dirty="0">
                <a:solidFill>
                  <a:schemeClr val="tx1"/>
                </a:solidFill>
                <a:latin typeface="+mj-lt"/>
                <a:ea typeface="+mj-ea"/>
                <a:cs typeface="+mj-cs"/>
              </a:rPr>
              <a:t>Rigorous and Relevant Curriculum</a:t>
            </a:r>
          </a:p>
        </p:txBody>
      </p:sp>
      <p:sp>
        <p:nvSpPr>
          <p:cNvPr id="4" name="Content Placeholder 3">
            <a:extLst>
              <a:ext uri="{FF2B5EF4-FFF2-40B4-BE49-F238E27FC236}">
                <a16:creationId xmlns:a16="http://schemas.microsoft.com/office/drawing/2014/main" id="{1661A290-9758-4AE0-9D42-01034BE7BF44}"/>
              </a:ext>
            </a:extLst>
          </p:cNvPr>
          <p:cNvSpPr>
            <a:spLocks noGrp="1"/>
          </p:cNvSpPr>
          <p:nvPr>
            <p:ph sz="half" idx="1"/>
          </p:nvPr>
        </p:nvSpPr>
        <p:spPr>
          <a:xfrm>
            <a:off x="6350889" y="2069973"/>
            <a:ext cx="4892040" cy="3209544"/>
          </a:xfrm>
        </p:spPr>
        <p:txBody>
          <a:bodyPr vert="horz" lIns="91440" tIns="45720" rIns="91440" bIns="45720" rtlCol="0" anchor="t">
            <a:normAutofit/>
          </a:bodyPr>
          <a:lstStyle/>
          <a:p>
            <a:pPr marL="0" indent="0">
              <a:buNone/>
            </a:pPr>
            <a:r>
              <a:rPr lang="en-US" dirty="0"/>
              <a:t>By enrolling in a Career Academy, you can receive a great education and authentic experience to prepare you for the high-wage, high-skill, and high-demand jobs of tomorrow.</a:t>
            </a:r>
          </a:p>
        </p:txBody>
      </p:sp>
      <p:pic>
        <p:nvPicPr>
          <p:cNvPr id="9" name="Picture 8">
            <a:extLst>
              <a:ext uri="{FF2B5EF4-FFF2-40B4-BE49-F238E27FC236}">
                <a16:creationId xmlns:a16="http://schemas.microsoft.com/office/drawing/2014/main" id="{70AC8329-318D-E6C6-58EB-2A93E244DCD9}"/>
              </a:ext>
            </a:extLst>
          </p:cNvPr>
          <p:cNvPicPr>
            <a:picLocks noChangeAspect="1"/>
          </p:cNvPicPr>
          <p:nvPr/>
        </p:nvPicPr>
        <p:blipFill>
          <a:blip r:embed="rId2"/>
          <a:stretch>
            <a:fillRect/>
          </a:stretch>
        </p:blipFill>
        <p:spPr>
          <a:xfrm>
            <a:off x="1320547" y="659911"/>
            <a:ext cx="3408616" cy="5288451"/>
          </a:xfrm>
          <a:prstGeom prst="rect">
            <a:avLst/>
          </a:prstGeom>
        </p:spPr>
      </p:pic>
      <p:pic>
        <p:nvPicPr>
          <p:cNvPr id="5" name="Picture 4" descr="A group of people sitting around a table with a computer&#10;&#10;Description automatically generated">
            <a:extLst>
              <a:ext uri="{FF2B5EF4-FFF2-40B4-BE49-F238E27FC236}">
                <a16:creationId xmlns:a16="http://schemas.microsoft.com/office/drawing/2014/main" id="{7CCDF620-BB85-F0A3-8FE1-7DC2AF1AA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3324" y="4407694"/>
            <a:ext cx="3114675" cy="2336006"/>
          </a:xfrm>
          <a:prstGeom prst="rect">
            <a:avLst/>
          </a:prstGeom>
        </p:spPr>
      </p:pic>
    </p:spTree>
    <p:extLst>
      <p:ext uri="{BB962C8B-B14F-4D97-AF65-F5344CB8AC3E}">
        <p14:creationId xmlns:p14="http://schemas.microsoft.com/office/powerpoint/2010/main" val="173823637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ext, table, desk&#10;&#10;Description automatically generated">
            <a:extLst>
              <a:ext uri="{FF2B5EF4-FFF2-40B4-BE49-F238E27FC236}">
                <a16:creationId xmlns:a16="http://schemas.microsoft.com/office/drawing/2014/main" id="{51DBF6C0-BB95-650D-A3B9-917BAFEDF1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01" r="-2" b="23132"/>
          <a:stretch/>
        </p:blipFill>
        <p:spPr>
          <a:xfrm>
            <a:off x="649480" y="622562"/>
            <a:ext cx="3192042" cy="1832842"/>
          </a:xfrm>
          <a:prstGeom prst="rect">
            <a:avLst/>
          </a:prstGeom>
        </p:spPr>
      </p:pic>
      <p:pic>
        <p:nvPicPr>
          <p:cNvPr id="14" name="Picture 13" descr="A picture containing grass, sky, outdoor, person&#10;&#10;Description automatically generated">
            <a:extLst>
              <a:ext uri="{FF2B5EF4-FFF2-40B4-BE49-F238E27FC236}">
                <a16:creationId xmlns:a16="http://schemas.microsoft.com/office/drawing/2014/main" id="{D5CB72BB-32C3-B825-D89E-2119730CA2FF}"/>
              </a:ext>
            </a:extLst>
          </p:cNvPr>
          <p:cNvPicPr>
            <a:picLocks noChangeAspect="1"/>
          </p:cNvPicPr>
          <p:nvPr/>
        </p:nvPicPr>
        <p:blipFill rotWithShape="1">
          <a:blip r:embed="rId3">
            <a:extLst>
              <a:ext uri="{28A0092B-C50C-407E-A947-70E740481C1C}">
                <a14:useLocalDpi xmlns:a14="http://schemas.microsoft.com/office/drawing/2010/main" val="0"/>
              </a:ext>
            </a:extLst>
          </a:blip>
          <a:srcRect r="2" b="16300"/>
          <a:stretch/>
        </p:blipFill>
        <p:spPr>
          <a:xfrm>
            <a:off x="595200" y="2634347"/>
            <a:ext cx="3160112" cy="3526755"/>
          </a:xfrm>
          <a:prstGeom prst="rect">
            <a:avLst/>
          </a:prstGeom>
        </p:spPr>
      </p:pic>
      <p:pic>
        <p:nvPicPr>
          <p:cNvPr id="16" name="Picture 15" descr="A person and person posing for a picture&#10;&#10;Description automatically generated with low confidence">
            <a:extLst>
              <a:ext uri="{FF2B5EF4-FFF2-40B4-BE49-F238E27FC236}">
                <a16:creationId xmlns:a16="http://schemas.microsoft.com/office/drawing/2014/main" id="{DA15E37E-3BC0-385C-CAAE-E98AD0C066B9}"/>
              </a:ext>
            </a:extLst>
          </p:cNvPr>
          <p:cNvPicPr>
            <a:picLocks noChangeAspect="1"/>
          </p:cNvPicPr>
          <p:nvPr/>
        </p:nvPicPr>
        <p:blipFill rotWithShape="1">
          <a:blip r:embed="rId4">
            <a:extLst>
              <a:ext uri="{28A0092B-C50C-407E-A947-70E740481C1C}">
                <a14:useLocalDpi xmlns:a14="http://schemas.microsoft.com/office/drawing/2010/main" val="0"/>
              </a:ext>
            </a:extLst>
          </a:blip>
          <a:srcRect r="26430" b="2"/>
          <a:stretch/>
        </p:blipFill>
        <p:spPr>
          <a:xfrm rot="5400000">
            <a:off x="8887521" y="3421651"/>
            <a:ext cx="2796836" cy="2851140"/>
          </a:xfrm>
          <a:prstGeom prst="rect">
            <a:avLst/>
          </a:prstGeom>
        </p:spPr>
      </p:pic>
      <p:pic>
        <p:nvPicPr>
          <p:cNvPr id="2" name="Picture 1" descr="A group of boys sitting at a table with a computer&#10;&#10;Description automatically generated">
            <a:extLst>
              <a:ext uri="{FF2B5EF4-FFF2-40B4-BE49-F238E27FC236}">
                <a16:creationId xmlns:a16="http://schemas.microsoft.com/office/drawing/2014/main" id="{D2F34313-0DF0-A88C-FFAE-63C2694694D9}"/>
              </a:ext>
            </a:extLst>
          </p:cNvPr>
          <p:cNvPicPr>
            <a:picLocks noChangeAspect="1"/>
          </p:cNvPicPr>
          <p:nvPr/>
        </p:nvPicPr>
        <p:blipFill>
          <a:blip r:embed="rId5"/>
          <a:stretch>
            <a:fillRect/>
          </a:stretch>
        </p:blipFill>
        <p:spPr>
          <a:xfrm>
            <a:off x="4183410" y="256568"/>
            <a:ext cx="3880294" cy="2853529"/>
          </a:xfrm>
          <a:prstGeom prst="rect">
            <a:avLst/>
          </a:prstGeom>
        </p:spPr>
      </p:pic>
      <p:pic>
        <p:nvPicPr>
          <p:cNvPr id="3" name="Picture 2" descr="A group of people in a room&#10;&#10;Description automatically generated">
            <a:extLst>
              <a:ext uri="{FF2B5EF4-FFF2-40B4-BE49-F238E27FC236}">
                <a16:creationId xmlns:a16="http://schemas.microsoft.com/office/drawing/2014/main" id="{B25EAFEE-6D2E-06A6-3CD2-24787344135A}"/>
              </a:ext>
            </a:extLst>
          </p:cNvPr>
          <p:cNvPicPr>
            <a:picLocks noChangeAspect="1"/>
          </p:cNvPicPr>
          <p:nvPr/>
        </p:nvPicPr>
        <p:blipFill rotWithShape="1">
          <a:blip r:embed="rId6"/>
          <a:srcRect l="-25384" t="788" r="6673" b="-788"/>
          <a:stretch/>
        </p:blipFill>
        <p:spPr>
          <a:xfrm>
            <a:off x="7953341" y="338705"/>
            <a:ext cx="3695189" cy="2771392"/>
          </a:xfrm>
          <a:prstGeom prst="rect">
            <a:avLst/>
          </a:prstGeom>
        </p:spPr>
      </p:pic>
      <p:pic>
        <p:nvPicPr>
          <p:cNvPr id="9" name="Picture 8" descr="A logo for a company&#10;&#10;Description automatically generated">
            <a:extLst>
              <a:ext uri="{FF2B5EF4-FFF2-40B4-BE49-F238E27FC236}">
                <a16:creationId xmlns:a16="http://schemas.microsoft.com/office/drawing/2014/main" id="{92A0384E-FD05-C881-5E92-DBCB9C1A10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4722"/>
          <a:stretch/>
        </p:blipFill>
        <p:spPr>
          <a:xfrm>
            <a:off x="3783268" y="3310263"/>
            <a:ext cx="4769358" cy="2396503"/>
          </a:xfrm>
          <a:prstGeom prst="rect">
            <a:avLst/>
          </a:prstGeom>
        </p:spPr>
      </p:pic>
    </p:spTree>
    <p:extLst>
      <p:ext uri="{BB962C8B-B14F-4D97-AF65-F5344CB8AC3E}">
        <p14:creationId xmlns:p14="http://schemas.microsoft.com/office/powerpoint/2010/main" val="241718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7" name="Picture 16">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3" name="Rectangle 22">
            <a:extLst>
              <a:ext uri="{FF2B5EF4-FFF2-40B4-BE49-F238E27FC236}">
                <a16:creationId xmlns:a16="http://schemas.microsoft.com/office/drawing/2014/main" id="{C610D2AE-07EF-436A-9755-AA8DF4B93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CACDD17-9043-46DF-882D-420365B79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CF2D8AD5-434A-4C0E-9F5B-C1AFD645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61567707-EAC6-D244-25CD-289401422B3D}"/>
              </a:ext>
            </a:extLst>
          </p:cNvPr>
          <p:cNvSpPr>
            <a:spLocks noGrp="1"/>
          </p:cNvSpPr>
          <p:nvPr>
            <p:ph type="title"/>
          </p:nvPr>
        </p:nvSpPr>
        <p:spPr>
          <a:xfrm>
            <a:off x="680321" y="753228"/>
            <a:ext cx="4136123" cy="1080938"/>
          </a:xfrm>
        </p:spPr>
        <p:txBody>
          <a:bodyPr vert="horz" lIns="91440" tIns="45720" rIns="91440" bIns="45720" rtlCol="0" anchor="ctr">
            <a:normAutofit/>
          </a:bodyPr>
          <a:lstStyle/>
          <a:p>
            <a:r>
              <a:rPr lang="en-US" sz="2400"/>
              <a:t>Application Process</a:t>
            </a:r>
          </a:p>
        </p:txBody>
      </p:sp>
      <p:pic>
        <p:nvPicPr>
          <p:cNvPr id="29" name="Picture 28">
            <a:extLst>
              <a:ext uri="{FF2B5EF4-FFF2-40B4-BE49-F238E27FC236}">
                <a16:creationId xmlns:a16="http://schemas.microsoft.com/office/drawing/2014/main" id="{E92B246D-47CC-40F8-8DE7-B65D409E9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2" name="Content Placeholder 1">
            <a:extLst>
              <a:ext uri="{FF2B5EF4-FFF2-40B4-BE49-F238E27FC236}">
                <a16:creationId xmlns:a16="http://schemas.microsoft.com/office/drawing/2014/main" id="{8C6F6D5E-192E-C0F3-78B5-DF0527915574}"/>
              </a:ext>
            </a:extLst>
          </p:cNvPr>
          <p:cNvSpPr>
            <a:spLocks noGrp="1"/>
          </p:cNvSpPr>
          <p:nvPr>
            <p:ph sz="half" idx="1"/>
          </p:nvPr>
        </p:nvSpPr>
        <p:spPr>
          <a:xfrm>
            <a:off x="680321" y="2336873"/>
            <a:ext cx="4136123" cy="3599316"/>
          </a:xfrm>
        </p:spPr>
        <p:txBody>
          <a:bodyPr vert="horz" lIns="91440" tIns="45720" rIns="91440" bIns="45720" rtlCol="0">
            <a:normAutofit/>
          </a:bodyPr>
          <a:lstStyle/>
          <a:p>
            <a:pPr>
              <a:spcBef>
                <a:spcPts val="0"/>
              </a:spcBef>
            </a:pPr>
            <a:r>
              <a:rPr lang="en-US" sz="1400"/>
              <a:t>Complete online application through </a:t>
            </a:r>
            <a:r>
              <a:rPr lang="en-US" sz="1400" u="sng"/>
              <a:t>student’s</a:t>
            </a:r>
            <a:r>
              <a:rPr lang="en-US" sz="1400"/>
              <a:t> Home Access Center (HAC).</a:t>
            </a:r>
          </a:p>
          <a:p>
            <a:pPr lvl="1">
              <a:spcBef>
                <a:spcPts val="0"/>
              </a:spcBef>
            </a:pPr>
            <a:r>
              <a:rPr lang="en-US" sz="1400"/>
              <a:t>Opens January 4, 2024</a:t>
            </a:r>
          </a:p>
          <a:p>
            <a:pPr lvl="1">
              <a:spcBef>
                <a:spcPts val="0"/>
              </a:spcBef>
            </a:pPr>
            <a:r>
              <a:rPr lang="en-US" sz="1400"/>
              <a:t>Closes January 31, 2024 @ 5:00 pm</a:t>
            </a:r>
          </a:p>
          <a:p>
            <a:pPr marL="457200" lvl="1">
              <a:spcBef>
                <a:spcPts val="0"/>
              </a:spcBef>
            </a:pPr>
            <a:endParaRPr lang="en-US" sz="1400"/>
          </a:p>
          <a:p>
            <a:pPr>
              <a:spcBef>
                <a:spcPts val="0"/>
              </a:spcBef>
            </a:pPr>
            <a:r>
              <a:rPr lang="en-US" sz="1400"/>
              <a:t>If applying for IB or AICE, request a completed Teacher Recommendation form from your four core content area teachers.</a:t>
            </a:r>
          </a:p>
          <a:p>
            <a:pPr marL="0">
              <a:spcBef>
                <a:spcPts val="0"/>
              </a:spcBef>
            </a:pPr>
            <a:endParaRPr lang="en-US" sz="1400"/>
          </a:p>
          <a:p>
            <a:pPr>
              <a:spcBef>
                <a:spcPts val="0"/>
              </a:spcBef>
            </a:pPr>
            <a:r>
              <a:rPr lang="en-US" sz="1400"/>
              <a:t>If applying for SJCCA, apply and audition by January 24, 2024.</a:t>
            </a:r>
          </a:p>
          <a:p>
            <a:pPr marL="0">
              <a:spcBef>
                <a:spcPts val="0"/>
              </a:spcBef>
            </a:pPr>
            <a:endParaRPr lang="en-US" sz="1400"/>
          </a:p>
          <a:p>
            <a:pPr marL="0">
              <a:spcBef>
                <a:spcPts val="0"/>
              </a:spcBef>
            </a:pPr>
            <a:r>
              <a:rPr lang="en-US" sz="1400"/>
              <a:t>Registration information: </a:t>
            </a:r>
            <a:r>
              <a:rPr lang="en-US" sz="1400">
                <a:hlinkClick r:id="rId5">
                  <a:extLst>
                    <a:ext uri="{A12FA001-AC4F-418D-AE19-62706E023703}">
                      <ahyp:hlinkClr xmlns:ahyp="http://schemas.microsoft.com/office/drawing/2018/hyperlinkcolor" val="tx"/>
                    </a:ext>
                  </a:extLst>
                </a:hlinkClick>
              </a:rPr>
              <a:t>https://cte.stjohns.k12.fl.us/academies/</a:t>
            </a:r>
            <a:endParaRPr lang="en-US" sz="1400" u="sng"/>
          </a:p>
          <a:p>
            <a:pPr marL="0">
              <a:spcBef>
                <a:spcPts val="0"/>
              </a:spcBef>
            </a:pPr>
            <a:endParaRPr lang="en-US" sz="1400"/>
          </a:p>
          <a:p>
            <a:pPr marL="0">
              <a:spcBef>
                <a:spcPts val="0"/>
              </a:spcBef>
            </a:pPr>
            <a:r>
              <a:rPr lang="en-US" sz="1400"/>
              <a:t>*NOTE: If students attend a school other than their zoned school, they must provide their own transportation. </a:t>
            </a:r>
          </a:p>
          <a:p>
            <a:pPr marL="0"/>
            <a:endParaRPr lang="en-US" sz="1400"/>
          </a:p>
          <a:p>
            <a:pPr marL="0"/>
            <a:endParaRPr lang="en-US" sz="1400" b="1"/>
          </a:p>
        </p:txBody>
      </p:sp>
      <p:pic>
        <p:nvPicPr>
          <p:cNvPr id="8" name="Picture 2" descr="C:\Users\Cathy\AppData\Local\Microsoft\Windows\Temporary Internet Files\Content.IE5\978LYH1J\MC900150817[1].wmf">
            <a:extLst>
              <a:ext uri="{FF2B5EF4-FFF2-40B4-BE49-F238E27FC236}">
                <a16:creationId xmlns:a16="http://schemas.microsoft.com/office/drawing/2014/main" id="{1919DC65-16D3-784E-CAA8-FBB5B4C7E1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000400" y="609600"/>
            <a:ext cx="4854513" cy="5608320"/>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3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3" name="Picture 12">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5" name="Rectangle 14">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7" name="Rectangle 26">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F25EB1FF-8AC1-EA54-373D-CDE094C053D9}"/>
              </a:ext>
            </a:extLst>
          </p:cNvPr>
          <p:cNvSpPr>
            <a:spLocks noGrp="1"/>
          </p:cNvSpPr>
          <p:nvPr>
            <p:ph type="title"/>
          </p:nvPr>
        </p:nvSpPr>
        <p:spPr>
          <a:xfrm>
            <a:off x="680321" y="2063262"/>
            <a:ext cx="3739279" cy="2661052"/>
          </a:xfrm>
        </p:spPr>
        <p:txBody>
          <a:bodyPr vert="horz" lIns="91440" tIns="45720" rIns="91440" bIns="45720" rtlCol="0" anchor="ctr">
            <a:normAutofit/>
          </a:bodyPr>
          <a:lstStyle/>
          <a:p>
            <a:pPr algn="r"/>
            <a:r>
              <a:rPr lang="en-US" sz="4400">
                <a:solidFill>
                  <a:srgbClr val="FFFFFF"/>
                </a:solidFill>
              </a:rPr>
              <a:t>FAQ</a:t>
            </a:r>
          </a:p>
        </p:txBody>
      </p:sp>
      <p:sp>
        <p:nvSpPr>
          <p:cNvPr id="2" name="Content Placeholder 1">
            <a:extLst>
              <a:ext uri="{FF2B5EF4-FFF2-40B4-BE49-F238E27FC236}">
                <a16:creationId xmlns:a16="http://schemas.microsoft.com/office/drawing/2014/main" id="{6E0E95B7-ED0C-92B2-612F-D5D98F44FF04}"/>
              </a:ext>
            </a:extLst>
          </p:cNvPr>
          <p:cNvSpPr>
            <a:spLocks noGrp="1"/>
          </p:cNvSpPr>
          <p:nvPr>
            <p:ph sz="half" idx="1"/>
          </p:nvPr>
        </p:nvSpPr>
        <p:spPr>
          <a:xfrm>
            <a:off x="5287995" y="661106"/>
            <a:ext cx="6257362" cy="5503101"/>
          </a:xfrm>
        </p:spPr>
        <p:txBody>
          <a:bodyPr vert="horz" lIns="91440" tIns="45720" rIns="91440" bIns="45720" rtlCol="0" anchor="ctr">
            <a:normAutofit/>
          </a:bodyPr>
          <a:lstStyle/>
          <a:p>
            <a:pPr marL="0">
              <a:spcBef>
                <a:spcPts val="0"/>
              </a:spcBef>
            </a:pPr>
            <a:r>
              <a:rPr lang="en-US" sz="1900">
                <a:solidFill>
                  <a:srgbClr val="FFFFFF"/>
                </a:solidFill>
              </a:rPr>
              <a:t>Students must apply through their HAC login. Application will NOT be available through parent login.</a:t>
            </a:r>
          </a:p>
          <a:p>
            <a:pPr marL="0">
              <a:spcBef>
                <a:spcPts val="0"/>
              </a:spcBef>
            </a:pPr>
            <a:endParaRPr lang="en-US" sz="1900">
              <a:solidFill>
                <a:srgbClr val="FFFFFF"/>
              </a:solidFill>
            </a:endParaRPr>
          </a:p>
          <a:p>
            <a:pPr marL="0">
              <a:spcBef>
                <a:spcPts val="0"/>
              </a:spcBef>
            </a:pPr>
            <a:r>
              <a:rPr lang="en-US" sz="1900">
                <a:solidFill>
                  <a:srgbClr val="FFFFFF"/>
                </a:solidFill>
              </a:rPr>
              <a:t>Current St. Johns County residents must apply during application window. </a:t>
            </a:r>
          </a:p>
          <a:p>
            <a:pPr marL="0">
              <a:spcBef>
                <a:spcPts val="0"/>
              </a:spcBef>
            </a:pPr>
            <a:endParaRPr lang="en-US" sz="1900">
              <a:solidFill>
                <a:srgbClr val="FFFFFF"/>
              </a:solidFill>
            </a:endParaRPr>
          </a:p>
          <a:p>
            <a:pPr marL="0">
              <a:spcBef>
                <a:spcPts val="0"/>
              </a:spcBef>
            </a:pPr>
            <a:r>
              <a:rPr lang="en-US" sz="1900">
                <a:solidFill>
                  <a:srgbClr val="FFFFFF"/>
                </a:solidFill>
              </a:rPr>
              <a:t>Non-SJCSD students must pre-register for following school year and apply during application window.</a:t>
            </a:r>
          </a:p>
          <a:p>
            <a:pPr marL="0">
              <a:spcBef>
                <a:spcPts val="0"/>
              </a:spcBef>
            </a:pPr>
            <a:endParaRPr lang="en-US" sz="1900">
              <a:solidFill>
                <a:srgbClr val="FFFFFF"/>
              </a:solidFill>
            </a:endParaRPr>
          </a:p>
          <a:p>
            <a:pPr marL="0">
              <a:spcBef>
                <a:spcPts val="0"/>
              </a:spcBef>
            </a:pPr>
            <a:r>
              <a:rPr lang="en-US" sz="1900">
                <a:solidFill>
                  <a:srgbClr val="FFFFFF"/>
                </a:solidFill>
              </a:rPr>
              <a:t>Late Application may not be used for a secondary application</a:t>
            </a:r>
          </a:p>
          <a:p>
            <a:pPr marL="0">
              <a:spcBef>
                <a:spcPts val="0"/>
              </a:spcBef>
            </a:pPr>
            <a:endParaRPr lang="en-US" sz="1900">
              <a:solidFill>
                <a:srgbClr val="FFFFFF"/>
              </a:solidFill>
            </a:endParaRPr>
          </a:p>
          <a:p>
            <a:pPr marL="0">
              <a:spcBef>
                <a:spcPts val="0"/>
              </a:spcBef>
            </a:pPr>
            <a:r>
              <a:rPr lang="en-US" sz="1900">
                <a:solidFill>
                  <a:srgbClr val="FFFFFF"/>
                </a:solidFill>
              </a:rPr>
              <a:t>Common Application Errors</a:t>
            </a:r>
          </a:p>
          <a:p>
            <a:pPr lvl="1">
              <a:spcBef>
                <a:spcPts val="0"/>
              </a:spcBef>
            </a:pPr>
            <a:r>
              <a:rPr lang="en-US" sz="1900">
                <a:solidFill>
                  <a:srgbClr val="FFFFFF"/>
                </a:solidFill>
              </a:rPr>
              <a:t>Multiple 1</a:t>
            </a:r>
            <a:r>
              <a:rPr lang="en-US" sz="1900" baseline="30000">
                <a:solidFill>
                  <a:srgbClr val="FFFFFF"/>
                </a:solidFill>
              </a:rPr>
              <a:t>st</a:t>
            </a:r>
            <a:r>
              <a:rPr lang="en-US" sz="1900">
                <a:solidFill>
                  <a:srgbClr val="FFFFFF"/>
                </a:solidFill>
              </a:rPr>
              <a:t> Choice Options</a:t>
            </a:r>
          </a:p>
          <a:p>
            <a:pPr lvl="1">
              <a:spcBef>
                <a:spcPts val="0"/>
              </a:spcBef>
            </a:pPr>
            <a:r>
              <a:rPr lang="en-US" sz="1900">
                <a:solidFill>
                  <a:srgbClr val="FFFFFF"/>
                </a:solidFill>
              </a:rPr>
              <a:t>Applications for a duplicate program at zoned school</a:t>
            </a:r>
          </a:p>
          <a:p>
            <a:pPr lvl="1">
              <a:spcBef>
                <a:spcPts val="0"/>
              </a:spcBef>
            </a:pPr>
            <a:r>
              <a:rPr lang="en-US" sz="1900">
                <a:solidFill>
                  <a:srgbClr val="FFFFFF"/>
                </a:solidFill>
              </a:rPr>
              <a:t>Multiple applications for one student</a:t>
            </a:r>
          </a:p>
          <a:p>
            <a:pPr lvl="1">
              <a:spcBef>
                <a:spcPts val="0"/>
              </a:spcBef>
            </a:pPr>
            <a:r>
              <a:rPr lang="en-US" sz="1900">
                <a:solidFill>
                  <a:srgbClr val="FFFFFF"/>
                </a:solidFill>
              </a:rPr>
              <a:t>More than three selections</a:t>
            </a:r>
          </a:p>
          <a:p>
            <a:pPr lvl="1">
              <a:spcBef>
                <a:spcPts val="0"/>
              </a:spcBef>
            </a:pPr>
            <a:r>
              <a:rPr lang="en-US" sz="1900">
                <a:solidFill>
                  <a:srgbClr val="FFFFFF"/>
                </a:solidFill>
              </a:rPr>
              <a:t>Duplicate Academy selections</a:t>
            </a:r>
          </a:p>
          <a:p>
            <a:pPr lvl="1">
              <a:spcBef>
                <a:spcPts val="0"/>
              </a:spcBef>
            </a:pPr>
            <a:r>
              <a:rPr lang="en-US" sz="1900">
                <a:solidFill>
                  <a:srgbClr val="FFFFFF"/>
                </a:solidFill>
              </a:rPr>
              <a:t>Student is already enrolled in an Academy</a:t>
            </a:r>
          </a:p>
          <a:p>
            <a:pPr>
              <a:spcBef>
                <a:spcPts val="0"/>
              </a:spcBef>
            </a:pPr>
            <a:endParaRPr lang="en-US" sz="1900">
              <a:solidFill>
                <a:srgbClr val="FFFFFF"/>
              </a:solidFill>
            </a:endParaRPr>
          </a:p>
          <a:p>
            <a:pPr marL="0"/>
            <a:endParaRPr lang="en-US" sz="1900" b="1">
              <a:solidFill>
                <a:srgbClr val="FFFFFF"/>
              </a:solidFill>
            </a:endParaRPr>
          </a:p>
        </p:txBody>
      </p:sp>
    </p:spTree>
    <p:extLst>
      <p:ext uri="{BB962C8B-B14F-4D97-AF65-F5344CB8AC3E}">
        <p14:creationId xmlns:p14="http://schemas.microsoft.com/office/powerpoint/2010/main" val="4165678848"/>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6038</TotalTime>
  <Words>368</Words>
  <Application>Microsoft Office PowerPoint</Application>
  <PresentationFormat>Widescreen</PresentationFormat>
  <Paragraphs>51</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Trebuchet MS</vt:lpstr>
      <vt:lpstr>Berlin</vt:lpstr>
      <vt:lpstr>Academy of Leadership in Emerging Technologies</vt:lpstr>
      <vt:lpstr>What is an Academy?</vt:lpstr>
      <vt:lpstr>Academy of Leadership in Emerging Technologies</vt:lpstr>
      <vt:lpstr>Learn from Industry Experts</vt:lpstr>
      <vt:lpstr>Rigorous and Relevant Curriculum</vt:lpstr>
      <vt:lpstr>PowerPoint Presentation</vt:lpstr>
      <vt:lpstr>Application Process</vt:lpstr>
      <vt:lpstr>FAQ</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to think high school</dc:title>
  <dc:creator>Katie Maltby</dc:creator>
  <cp:lastModifiedBy>Kristina L. Dulaney-Johnson</cp:lastModifiedBy>
  <cp:revision>33</cp:revision>
  <dcterms:created xsi:type="dcterms:W3CDTF">2019-10-30T16:54:38Z</dcterms:created>
  <dcterms:modified xsi:type="dcterms:W3CDTF">2023-12-11T22:13:17Z</dcterms:modified>
</cp:coreProperties>
</file>